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70" r:id="rId5"/>
    <p:sldId id="256" r:id="rId6"/>
    <p:sldId id="264" r:id="rId7"/>
    <p:sldId id="279" r:id="rId8"/>
    <p:sldId id="265" r:id="rId9"/>
    <p:sldId id="268" r:id="rId10"/>
    <p:sldId id="257" r:id="rId11"/>
    <p:sldId id="274" r:id="rId12"/>
    <p:sldId id="275" r:id="rId13"/>
    <p:sldId id="276" r:id="rId14"/>
    <p:sldId id="277" r:id="rId15"/>
    <p:sldId id="273" r:id="rId16"/>
    <p:sldId id="260" r:id="rId17"/>
    <p:sldId id="261" r:id="rId18"/>
    <p:sldId id="267" r:id="rId19"/>
    <p:sldId id="278" r:id="rId20"/>
    <p:sldId id="269" r:id="rId21"/>
    <p:sldId id="280" r:id="rId22"/>
    <p:sldId id="281" r:id="rId23"/>
    <p:sldId id="262" r:id="rId24"/>
    <p:sldId id="263" r:id="rId25"/>
    <p:sldId id="266" r:id="rId26"/>
    <p:sldId id="271" r:id="rId27"/>
    <p:sldId id="27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FF5518-D982-4C5E-8A7F-1239B93CF05C}" v="21" dt="2020-11-24T10:31:53.930"/>
    <p1510:client id="{660D6C0C-547D-42BB-8881-8A323F27CDED}" v="25" dt="2020-11-24T14:57:35.1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208" autoAdjust="0"/>
  </p:normalViewPr>
  <p:slideViewPr>
    <p:cSldViewPr snapToGrid="0">
      <p:cViewPr varScale="1">
        <p:scale>
          <a:sx n="45" d="100"/>
          <a:sy n="45" d="100"/>
        </p:scale>
        <p:origin x="42"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lake, Adrian" userId="48f113a5-3eee-4f71-9f9c-6dcd13ada94e" providerId="ADAL" clId="{660D6C0C-547D-42BB-8881-8A323F27CDED}"/>
    <pc:docChg chg="undo custSel mod addSld modSld sldOrd">
      <pc:chgData name="Blake, Adrian" userId="48f113a5-3eee-4f71-9f9c-6dcd13ada94e" providerId="ADAL" clId="{660D6C0C-547D-42BB-8881-8A323F27CDED}" dt="2020-11-24T16:50:41.898" v="388" actId="1076"/>
      <pc:docMkLst>
        <pc:docMk/>
      </pc:docMkLst>
      <pc:sldChg chg="modSp">
        <pc:chgData name="Blake, Adrian" userId="48f113a5-3eee-4f71-9f9c-6dcd13ada94e" providerId="ADAL" clId="{660D6C0C-547D-42BB-8881-8A323F27CDED}" dt="2020-11-24T13:28:26.715" v="45" actId="255"/>
        <pc:sldMkLst>
          <pc:docMk/>
          <pc:sldMk cId="1675603415" sldId="256"/>
        </pc:sldMkLst>
        <pc:spChg chg="mod">
          <ac:chgData name="Blake, Adrian" userId="48f113a5-3eee-4f71-9f9c-6dcd13ada94e" providerId="ADAL" clId="{660D6C0C-547D-42BB-8881-8A323F27CDED}" dt="2020-11-24T13:28:26.715" v="45" actId="255"/>
          <ac:spMkLst>
            <pc:docMk/>
            <pc:sldMk cId="1675603415" sldId="256"/>
            <ac:spMk id="2" creationId="{64B8A29C-E3D6-456C-9BBA-42B20BD84C37}"/>
          </ac:spMkLst>
        </pc:spChg>
      </pc:sldChg>
      <pc:sldChg chg="addSp delSp modSp">
        <pc:chgData name="Blake, Adrian" userId="48f113a5-3eee-4f71-9f9c-6dcd13ada94e" providerId="ADAL" clId="{660D6C0C-547D-42BB-8881-8A323F27CDED}" dt="2020-11-24T16:31:08.786" v="277" actId="1076"/>
        <pc:sldMkLst>
          <pc:docMk/>
          <pc:sldMk cId="1253512948" sldId="257"/>
        </pc:sldMkLst>
        <pc:spChg chg="del">
          <ac:chgData name="Blake, Adrian" userId="48f113a5-3eee-4f71-9f9c-6dcd13ada94e" providerId="ADAL" clId="{660D6C0C-547D-42BB-8881-8A323F27CDED}" dt="2020-11-24T13:28:55.312" v="47" actId="478"/>
          <ac:spMkLst>
            <pc:docMk/>
            <pc:sldMk cId="1253512948" sldId="257"/>
            <ac:spMk id="2" creationId="{64B8A29C-E3D6-456C-9BBA-42B20BD84C37}"/>
          </ac:spMkLst>
        </pc:spChg>
        <pc:spChg chg="del">
          <ac:chgData name="Blake, Adrian" userId="48f113a5-3eee-4f71-9f9c-6dcd13ada94e" providerId="ADAL" clId="{660D6C0C-547D-42BB-8881-8A323F27CDED}" dt="2020-11-24T13:28:58.633" v="48" actId="478"/>
          <ac:spMkLst>
            <pc:docMk/>
            <pc:sldMk cId="1253512948" sldId="257"/>
            <ac:spMk id="3" creationId="{45DC30A2-17BD-48DD-9051-8C78C7E1CC33}"/>
          </ac:spMkLst>
        </pc:spChg>
        <pc:spChg chg="add del mod">
          <ac:chgData name="Blake, Adrian" userId="48f113a5-3eee-4f71-9f9c-6dcd13ada94e" providerId="ADAL" clId="{660D6C0C-547D-42BB-8881-8A323F27CDED}" dt="2020-11-24T13:29:03.424" v="50" actId="478"/>
          <ac:spMkLst>
            <pc:docMk/>
            <pc:sldMk cId="1253512948" sldId="257"/>
            <ac:spMk id="5" creationId="{0C9CCA9C-FD6E-4A57-80EA-60275D9888AD}"/>
          </ac:spMkLst>
        </pc:spChg>
        <pc:spChg chg="add del mod">
          <ac:chgData name="Blake, Adrian" userId="48f113a5-3eee-4f71-9f9c-6dcd13ada94e" providerId="ADAL" clId="{660D6C0C-547D-42BB-8881-8A323F27CDED}" dt="2020-11-24T13:29:01.788" v="49" actId="478"/>
          <ac:spMkLst>
            <pc:docMk/>
            <pc:sldMk cId="1253512948" sldId="257"/>
            <ac:spMk id="7" creationId="{A6AF7D1F-547F-42CB-9AF7-C81B34592141}"/>
          </ac:spMkLst>
        </pc:spChg>
        <pc:spChg chg="add mod">
          <ac:chgData name="Blake, Adrian" userId="48f113a5-3eee-4f71-9f9c-6dcd13ada94e" providerId="ADAL" clId="{660D6C0C-547D-42BB-8881-8A323F27CDED}" dt="2020-11-24T16:31:08.786" v="277" actId="1076"/>
          <ac:spMkLst>
            <pc:docMk/>
            <pc:sldMk cId="1253512948" sldId="257"/>
            <ac:spMk id="8" creationId="{07A98427-2552-4E7C-91BA-104C7C6BF044}"/>
          </ac:spMkLst>
        </pc:spChg>
      </pc:sldChg>
      <pc:sldChg chg="modSp">
        <pc:chgData name="Blake, Adrian" userId="48f113a5-3eee-4f71-9f9c-6dcd13ada94e" providerId="ADAL" clId="{660D6C0C-547D-42BB-8881-8A323F27CDED}" dt="2020-11-24T16:44:14.598" v="308" actId="20577"/>
        <pc:sldMkLst>
          <pc:docMk/>
          <pc:sldMk cId="2366090534" sldId="265"/>
        </pc:sldMkLst>
        <pc:spChg chg="mod">
          <ac:chgData name="Blake, Adrian" userId="48f113a5-3eee-4f71-9f9c-6dcd13ada94e" providerId="ADAL" clId="{660D6C0C-547D-42BB-8881-8A323F27CDED}" dt="2020-11-24T16:44:14.598" v="308" actId="20577"/>
          <ac:spMkLst>
            <pc:docMk/>
            <pc:sldMk cId="2366090534" sldId="265"/>
            <ac:spMk id="2" creationId="{64B8A29C-E3D6-456C-9BBA-42B20BD84C37}"/>
          </ac:spMkLst>
        </pc:spChg>
      </pc:sldChg>
      <pc:sldChg chg="addSp delSp modSp mod setBg">
        <pc:chgData name="Blake, Adrian" userId="48f113a5-3eee-4f71-9f9c-6dcd13ada94e" providerId="ADAL" clId="{660D6C0C-547D-42BB-8881-8A323F27CDED}" dt="2020-11-24T16:45:23.372" v="343" actId="26606"/>
        <pc:sldMkLst>
          <pc:docMk/>
          <pc:sldMk cId="1475693707" sldId="267"/>
        </pc:sldMkLst>
        <pc:spChg chg="del">
          <ac:chgData name="Blake, Adrian" userId="48f113a5-3eee-4f71-9f9c-6dcd13ada94e" providerId="ADAL" clId="{660D6C0C-547D-42BB-8881-8A323F27CDED}" dt="2020-11-24T13:32:21.753" v="82" actId="478"/>
          <ac:spMkLst>
            <pc:docMk/>
            <pc:sldMk cId="1475693707" sldId="267"/>
            <ac:spMk id="2" creationId="{64B8A29C-E3D6-456C-9BBA-42B20BD84C37}"/>
          </ac:spMkLst>
        </pc:spChg>
        <pc:spChg chg="add del mod">
          <ac:chgData name="Blake, Adrian" userId="48f113a5-3eee-4f71-9f9c-6dcd13ada94e" providerId="ADAL" clId="{660D6C0C-547D-42BB-8881-8A323F27CDED}" dt="2020-11-24T13:32:24.458" v="83" actId="478"/>
          <ac:spMkLst>
            <pc:docMk/>
            <pc:sldMk cId="1475693707" sldId="267"/>
            <ac:spMk id="4" creationId="{40CC4D02-B971-4625-B04C-AC6613CF467A}"/>
          </ac:spMkLst>
        </pc:spChg>
        <pc:spChg chg="add del">
          <ac:chgData name="Blake, Adrian" userId="48f113a5-3eee-4f71-9f9c-6dcd13ada94e" providerId="ADAL" clId="{660D6C0C-547D-42BB-8881-8A323F27CDED}" dt="2020-11-24T16:45:16.729" v="338" actId="26606"/>
          <ac:spMkLst>
            <pc:docMk/>
            <pc:sldMk cId="1475693707" sldId="267"/>
            <ac:spMk id="8" creationId="{32BC26D8-82FB-445E-AA49-62A77D7C1EE0}"/>
          </ac:spMkLst>
        </pc:spChg>
        <pc:spChg chg="add del">
          <ac:chgData name="Blake, Adrian" userId="48f113a5-3eee-4f71-9f9c-6dcd13ada94e" providerId="ADAL" clId="{660D6C0C-547D-42BB-8881-8A323F27CDED}" dt="2020-11-24T16:45:16.729" v="338" actId="26606"/>
          <ac:spMkLst>
            <pc:docMk/>
            <pc:sldMk cId="1475693707" sldId="267"/>
            <ac:spMk id="9" creationId="{CB44330D-EA18-4254-AA95-EB49948539B8}"/>
          </ac:spMkLst>
        </pc:spChg>
        <pc:spChg chg="add del">
          <ac:chgData name="Blake, Adrian" userId="48f113a5-3eee-4f71-9f9c-6dcd13ada94e" providerId="ADAL" clId="{660D6C0C-547D-42BB-8881-8A323F27CDED}" dt="2020-11-24T13:33:08.598" v="86" actId="26606"/>
          <ac:spMkLst>
            <pc:docMk/>
            <pc:sldMk cId="1475693707" sldId="267"/>
            <ac:spMk id="11" creationId="{32BC26D8-82FB-445E-AA49-62A77D7C1EE0}"/>
          </ac:spMkLst>
        </pc:spChg>
        <pc:spChg chg="add del">
          <ac:chgData name="Blake, Adrian" userId="48f113a5-3eee-4f71-9f9c-6dcd13ada94e" providerId="ADAL" clId="{660D6C0C-547D-42BB-8881-8A323F27CDED}" dt="2020-11-24T16:45:17.984" v="340" actId="26606"/>
          <ac:spMkLst>
            <pc:docMk/>
            <pc:sldMk cId="1475693707" sldId="267"/>
            <ac:spMk id="12" creationId="{CA815F2C-4E80-4019-8E59-FAD3F7F8473D}"/>
          </ac:spMkLst>
        </pc:spChg>
        <pc:spChg chg="add del">
          <ac:chgData name="Blake, Adrian" userId="48f113a5-3eee-4f71-9f9c-6dcd13ada94e" providerId="ADAL" clId="{660D6C0C-547D-42BB-8881-8A323F27CDED}" dt="2020-11-24T13:33:08.598" v="86" actId="26606"/>
          <ac:spMkLst>
            <pc:docMk/>
            <pc:sldMk cId="1475693707" sldId="267"/>
            <ac:spMk id="13" creationId="{CB44330D-EA18-4254-AA95-EB49948539B8}"/>
          </ac:spMkLst>
        </pc:spChg>
        <pc:picChg chg="add mod">
          <ac:chgData name="Blake, Adrian" userId="48f113a5-3eee-4f71-9f9c-6dcd13ada94e" providerId="ADAL" clId="{660D6C0C-547D-42BB-8881-8A323F27CDED}" dt="2020-11-24T16:45:23.372" v="343" actId="26606"/>
          <ac:picMkLst>
            <pc:docMk/>
            <pc:sldMk cId="1475693707" sldId="267"/>
            <ac:picMk id="6" creationId="{1729C13B-A206-4646-A965-3D1226DB53D2}"/>
          </ac:picMkLst>
        </pc:picChg>
        <pc:cxnChg chg="add del">
          <ac:chgData name="Blake, Adrian" userId="48f113a5-3eee-4f71-9f9c-6dcd13ada94e" providerId="ADAL" clId="{660D6C0C-547D-42BB-8881-8A323F27CDED}" dt="2020-11-24T16:45:23.372" v="342" actId="26606"/>
          <ac:cxnSpMkLst>
            <pc:docMk/>
            <pc:sldMk cId="1475693707" sldId="267"/>
            <ac:cxnSpMk id="14" creationId="{22F6364A-B358-4BEE-B158-0734D2C938D4}"/>
          </ac:cxnSpMkLst>
        </pc:cxnChg>
      </pc:sldChg>
      <pc:sldChg chg="addSp delSp modSp">
        <pc:chgData name="Blake, Adrian" userId="48f113a5-3eee-4f71-9f9c-6dcd13ada94e" providerId="ADAL" clId="{660D6C0C-547D-42BB-8881-8A323F27CDED}" dt="2020-11-24T16:49:37.143" v="369" actId="26606"/>
        <pc:sldMkLst>
          <pc:docMk/>
          <pc:sldMk cId="662286257" sldId="268"/>
        </pc:sldMkLst>
        <pc:spChg chg="add del">
          <ac:chgData name="Blake, Adrian" userId="48f113a5-3eee-4f71-9f9c-6dcd13ada94e" providerId="ADAL" clId="{660D6C0C-547D-42BB-8881-8A323F27CDED}" dt="2020-11-24T16:49:37.143" v="369" actId="26606"/>
          <ac:spMkLst>
            <pc:docMk/>
            <pc:sldMk cId="662286257" sldId="268"/>
            <ac:spMk id="19" creationId="{E1750109-3B91-4506-B997-0CD8E35A1488}"/>
          </ac:spMkLst>
        </pc:spChg>
        <pc:spChg chg="add del">
          <ac:chgData name="Blake, Adrian" userId="48f113a5-3eee-4f71-9f9c-6dcd13ada94e" providerId="ADAL" clId="{660D6C0C-547D-42BB-8881-8A323F27CDED}" dt="2020-11-24T16:49:37.143" v="369" actId="26606"/>
          <ac:spMkLst>
            <pc:docMk/>
            <pc:sldMk cId="662286257" sldId="268"/>
            <ac:spMk id="21" creationId="{E72D8D1B-59F6-4FF3-8547-9BBB6129F2FA}"/>
          </ac:spMkLst>
        </pc:spChg>
        <pc:spChg chg="add del">
          <ac:chgData name="Blake, Adrian" userId="48f113a5-3eee-4f71-9f9c-6dcd13ada94e" providerId="ADAL" clId="{660D6C0C-547D-42BB-8881-8A323F27CDED}" dt="2020-11-24T16:49:37.143" v="369" actId="26606"/>
          <ac:spMkLst>
            <pc:docMk/>
            <pc:sldMk cId="662286257" sldId="268"/>
            <ac:spMk id="23" creationId="{14044C96-7CFD-44DB-A579-D77B0D37C681}"/>
          </ac:spMkLst>
        </pc:spChg>
        <pc:spChg chg="add del">
          <ac:chgData name="Blake, Adrian" userId="48f113a5-3eee-4f71-9f9c-6dcd13ada94e" providerId="ADAL" clId="{660D6C0C-547D-42BB-8881-8A323F27CDED}" dt="2020-11-24T16:49:37.143" v="369" actId="26606"/>
          <ac:spMkLst>
            <pc:docMk/>
            <pc:sldMk cId="662286257" sldId="268"/>
            <ac:spMk id="25" creationId="{8FC8C21F-9484-4A71-ABFA-6C10682FAC3E}"/>
          </ac:spMkLst>
        </pc:spChg>
        <pc:spChg chg="add del">
          <ac:chgData name="Blake, Adrian" userId="48f113a5-3eee-4f71-9f9c-6dcd13ada94e" providerId="ADAL" clId="{660D6C0C-547D-42BB-8881-8A323F27CDED}" dt="2020-11-24T16:49:37.143" v="369" actId="26606"/>
          <ac:spMkLst>
            <pc:docMk/>
            <pc:sldMk cId="662286257" sldId="268"/>
            <ac:spMk id="27" creationId="{2C444748-5A8D-4B53-89FE-42B455DFA2D1}"/>
          </ac:spMkLst>
        </pc:spChg>
        <pc:spChg chg="add del">
          <ac:chgData name="Blake, Adrian" userId="48f113a5-3eee-4f71-9f9c-6dcd13ada94e" providerId="ADAL" clId="{660D6C0C-547D-42BB-8881-8A323F27CDED}" dt="2020-11-24T16:49:37.143" v="369" actId="26606"/>
          <ac:spMkLst>
            <pc:docMk/>
            <pc:sldMk cId="662286257" sldId="268"/>
            <ac:spMk id="29" creationId="{F4FFA271-A10A-4AC3-8F06-E3313A197A80}"/>
          </ac:spMkLst>
        </pc:spChg>
        <pc:spChg chg="add del">
          <ac:chgData name="Blake, Adrian" userId="48f113a5-3eee-4f71-9f9c-6dcd13ada94e" providerId="ADAL" clId="{660D6C0C-547D-42BB-8881-8A323F27CDED}" dt="2020-11-24T16:47:27.879" v="351" actId="26606"/>
          <ac:spMkLst>
            <pc:docMk/>
            <pc:sldMk cId="662286257" sldId="268"/>
            <ac:spMk id="34" creationId="{B63E10B8-7A5C-4E1D-BE92-AAA068608C08}"/>
          </ac:spMkLst>
        </pc:spChg>
        <pc:spChg chg="add del">
          <ac:chgData name="Blake, Adrian" userId="48f113a5-3eee-4f71-9f9c-6dcd13ada94e" providerId="ADAL" clId="{660D6C0C-547D-42BB-8881-8A323F27CDED}" dt="2020-11-24T16:47:27.879" v="351" actId="26606"/>
          <ac:spMkLst>
            <pc:docMk/>
            <pc:sldMk cId="662286257" sldId="268"/>
            <ac:spMk id="36" creationId="{25C29AA3-A1AC-448F-A505-87CEAA1D90A1}"/>
          </ac:spMkLst>
        </pc:spChg>
        <pc:spChg chg="add del">
          <ac:chgData name="Blake, Adrian" userId="48f113a5-3eee-4f71-9f9c-6dcd13ada94e" providerId="ADAL" clId="{660D6C0C-547D-42BB-8881-8A323F27CDED}" dt="2020-11-24T16:47:27.879" v="351" actId="26606"/>
          <ac:spMkLst>
            <pc:docMk/>
            <pc:sldMk cId="662286257" sldId="268"/>
            <ac:spMk id="38" creationId="{E1C32068-6A8E-44A5-BE2D-65E7EC2DBF9A}"/>
          </ac:spMkLst>
        </pc:spChg>
        <pc:spChg chg="add del">
          <ac:chgData name="Blake, Adrian" userId="48f113a5-3eee-4f71-9f9c-6dcd13ada94e" providerId="ADAL" clId="{660D6C0C-547D-42BB-8881-8A323F27CDED}" dt="2020-11-24T16:47:27.879" v="351" actId="26606"/>
          <ac:spMkLst>
            <pc:docMk/>
            <pc:sldMk cId="662286257" sldId="268"/>
            <ac:spMk id="40" creationId="{83940A33-AE5F-4FC1-AFFF-1BC5DD32E14C}"/>
          </ac:spMkLst>
        </pc:spChg>
        <pc:spChg chg="add del">
          <ac:chgData name="Blake, Adrian" userId="48f113a5-3eee-4f71-9f9c-6dcd13ada94e" providerId="ADAL" clId="{660D6C0C-547D-42BB-8881-8A323F27CDED}" dt="2020-11-24T16:47:27.879" v="351" actId="26606"/>
          <ac:spMkLst>
            <pc:docMk/>
            <pc:sldMk cId="662286257" sldId="268"/>
            <ac:spMk id="42" creationId="{9310DD53-17D0-4A12-A0E2-72F3334878B5}"/>
          </ac:spMkLst>
        </pc:spChg>
        <pc:spChg chg="add del">
          <ac:chgData name="Blake, Adrian" userId="48f113a5-3eee-4f71-9f9c-6dcd13ada94e" providerId="ADAL" clId="{660D6C0C-547D-42BB-8881-8A323F27CDED}" dt="2020-11-24T16:49:37.143" v="369" actId="26606"/>
          <ac:spMkLst>
            <pc:docMk/>
            <pc:sldMk cId="662286257" sldId="268"/>
            <ac:spMk id="44" creationId="{F4FFA271-A10A-4AC3-8F06-E3313A197A80}"/>
          </ac:spMkLst>
        </pc:spChg>
        <pc:spChg chg="add del">
          <ac:chgData name="Blake, Adrian" userId="48f113a5-3eee-4f71-9f9c-6dcd13ada94e" providerId="ADAL" clId="{660D6C0C-547D-42BB-8881-8A323F27CDED}" dt="2020-11-24T16:49:37.143" v="369" actId="26606"/>
          <ac:spMkLst>
            <pc:docMk/>
            <pc:sldMk cId="662286257" sldId="268"/>
            <ac:spMk id="45" creationId="{E1750109-3B91-4506-B997-0CD8E35A1488}"/>
          </ac:spMkLst>
        </pc:spChg>
        <pc:spChg chg="add del">
          <ac:chgData name="Blake, Adrian" userId="48f113a5-3eee-4f71-9f9c-6dcd13ada94e" providerId="ADAL" clId="{660D6C0C-547D-42BB-8881-8A323F27CDED}" dt="2020-11-24T16:49:37.143" v="369" actId="26606"/>
          <ac:spMkLst>
            <pc:docMk/>
            <pc:sldMk cId="662286257" sldId="268"/>
            <ac:spMk id="46" creationId="{E72D8D1B-59F6-4FF3-8547-9BBB6129F2FA}"/>
          </ac:spMkLst>
        </pc:spChg>
        <pc:spChg chg="add del">
          <ac:chgData name="Blake, Adrian" userId="48f113a5-3eee-4f71-9f9c-6dcd13ada94e" providerId="ADAL" clId="{660D6C0C-547D-42BB-8881-8A323F27CDED}" dt="2020-11-24T16:49:37.143" v="369" actId="26606"/>
          <ac:spMkLst>
            <pc:docMk/>
            <pc:sldMk cId="662286257" sldId="268"/>
            <ac:spMk id="47" creationId="{14044C96-7CFD-44DB-A579-D77B0D37C681}"/>
          </ac:spMkLst>
        </pc:spChg>
        <pc:spChg chg="add del">
          <ac:chgData name="Blake, Adrian" userId="48f113a5-3eee-4f71-9f9c-6dcd13ada94e" providerId="ADAL" clId="{660D6C0C-547D-42BB-8881-8A323F27CDED}" dt="2020-11-24T16:49:37.143" v="369" actId="26606"/>
          <ac:spMkLst>
            <pc:docMk/>
            <pc:sldMk cId="662286257" sldId="268"/>
            <ac:spMk id="48" creationId="{8FC8C21F-9484-4A71-ABFA-6C10682FAC3E}"/>
          </ac:spMkLst>
        </pc:spChg>
        <pc:spChg chg="add del">
          <ac:chgData name="Blake, Adrian" userId="48f113a5-3eee-4f71-9f9c-6dcd13ada94e" providerId="ADAL" clId="{660D6C0C-547D-42BB-8881-8A323F27CDED}" dt="2020-11-24T16:49:37.143" v="369" actId="26606"/>
          <ac:spMkLst>
            <pc:docMk/>
            <pc:sldMk cId="662286257" sldId="268"/>
            <ac:spMk id="49" creationId="{2C444748-5A8D-4B53-89FE-42B455DFA2D1}"/>
          </ac:spMkLst>
        </pc:spChg>
        <pc:picChg chg="mod">
          <ac:chgData name="Blake, Adrian" userId="48f113a5-3eee-4f71-9f9c-6dcd13ada94e" providerId="ADAL" clId="{660D6C0C-547D-42BB-8881-8A323F27CDED}" dt="2020-11-24T16:47:27.879" v="351" actId="26606"/>
          <ac:picMkLst>
            <pc:docMk/>
            <pc:sldMk cId="662286257" sldId="268"/>
            <ac:picMk id="6" creationId="{27AF780A-5537-4D15-BF62-6A5ACFFD69B3}"/>
          </ac:picMkLst>
        </pc:picChg>
        <pc:picChg chg="mod ord">
          <ac:chgData name="Blake, Adrian" userId="48f113a5-3eee-4f71-9f9c-6dcd13ada94e" providerId="ADAL" clId="{660D6C0C-547D-42BB-8881-8A323F27CDED}" dt="2020-11-24T16:47:27.879" v="351" actId="26606"/>
          <ac:picMkLst>
            <pc:docMk/>
            <pc:sldMk cId="662286257" sldId="268"/>
            <ac:picMk id="8" creationId="{EFAEE7AD-7698-4D2E-82BB-23A832182065}"/>
          </ac:picMkLst>
        </pc:picChg>
        <pc:picChg chg="mod ord">
          <ac:chgData name="Blake, Adrian" userId="48f113a5-3eee-4f71-9f9c-6dcd13ada94e" providerId="ADAL" clId="{660D6C0C-547D-42BB-8881-8A323F27CDED}" dt="2020-11-24T16:49:36.242" v="368" actId="14100"/>
          <ac:picMkLst>
            <pc:docMk/>
            <pc:sldMk cId="662286257" sldId="268"/>
            <ac:picMk id="10" creationId="{005B88B4-3592-4EF2-8371-8C4D01D69C43}"/>
          </ac:picMkLst>
        </pc:picChg>
        <pc:picChg chg="mod">
          <ac:chgData name="Blake, Adrian" userId="48f113a5-3eee-4f71-9f9c-6dcd13ada94e" providerId="ADAL" clId="{660D6C0C-547D-42BB-8881-8A323F27CDED}" dt="2020-11-24T16:47:27.879" v="351" actId="26606"/>
          <ac:picMkLst>
            <pc:docMk/>
            <pc:sldMk cId="662286257" sldId="268"/>
            <ac:picMk id="12" creationId="{9719810F-B834-4AA4-AC7B-CE9856BE2BA8}"/>
          </ac:picMkLst>
        </pc:picChg>
        <pc:picChg chg="mod">
          <ac:chgData name="Blake, Adrian" userId="48f113a5-3eee-4f71-9f9c-6dcd13ada94e" providerId="ADAL" clId="{660D6C0C-547D-42BB-8881-8A323F27CDED}" dt="2020-11-24T16:47:27.879" v="351" actId="26606"/>
          <ac:picMkLst>
            <pc:docMk/>
            <pc:sldMk cId="662286257" sldId="268"/>
            <ac:picMk id="14" creationId="{F80D5D2E-24BB-446D-A429-187495C4A49C}"/>
          </ac:picMkLst>
        </pc:picChg>
      </pc:sldChg>
      <pc:sldChg chg="addSp delSp modSp">
        <pc:chgData name="Blake, Adrian" userId="48f113a5-3eee-4f71-9f9c-6dcd13ada94e" providerId="ADAL" clId="{660D6C0C-547D-42BB-8881-8A323F27CDED}" dt="2020-11-24T16:46:56.639" v="349" actId="26606"/>
        <pc:sldMkLst>
          <pc:docMk/>
          <pc:sldMk cId="2975498671" sldId="269"/>
        </pc:sldMkLst>
        <pc:spChg chg="add">
          <ac:chgData name="Blake, Adrian" userId="48f113a5-3eee-4f71-9f9c-6dcd13ada94e" providerId="ADAL" clId="{660D6C0C-547D-42BB-8881-8A323F27CDED}" dt="2020-11-24T16:46:56.639" v="349" actId="26606"/>
          <ac:spMkLst>
            <pc:docMk/>
            <pc:sldMk cId="2975498671" sldId="269"/>
            <ac:spMk id="16" creationId="{E1750109-3B91-4506-B997-0CD8E35A1488}"/>
          </ac:spMkLst>
        </pc:spChg>
        <pc:spChg chg="add">
          <ac:chgData name="Blake, Adrian" userId="48f113a5-3eee-4f71-9f9c-6dcd13ada94e" providerId="ADAL" clId="{660D6C0C-547D-42BB-8881-8A323F27CDED}" dt="2020-11-24T16:46:56.639" v="349" actId="26606"/>
          <ac:spMkLst>
            <pc:docMk/>
            <pc:sldMk cId="2975498671" sldId="269"/>
            <ac:spMk id="17" creationId="{E72D8D1B-59F6-4FF3-8547-9BBB6129F2FA}"/>
          </ac:spMkLst>
        </pc:spChg>
        <pc:spChg chg="add">
          <ac:chgData name="Blake, Adrian" userId="48f113a5-3eee-4f71-9f9c-6dcd13ada94e" providerId="ADAL" clId="{660D6C0C-547D-42BB-8881-8A323F27CDED}" dt="2020-11-24T16:46:56.639" v="349" actId="26606"/>
          <ac:spMkLst>
            <pc:docMk/>
            <pc:sldMk cId="2975498671" sldId="269"/>
            <ac:spMk id="18" creationId="{14044C96-7CFD-44DB-A579-D77B0D37C681}"/>
          </ac:spMkLst>
        </pc:spChg>
        <pc:spChg chg="add del">
          <ac:chgData name="Blake, Adrian" userId="48f113a5-3eee-4f71-9f9c-6dcd13ada94e" providerId="ADAL" clId="{660D6C0C-547D-42BB-8881-8A323F27CDED}" dt="2020-11-24T16:46:53.331" v="348" actId="26606"/>
          <ac:spMkLst>
            <pc:docMk/>
            <pc:sldMk cId="2975498671" sldId="269"/>
            <ac:spMk id="19" creationId="{E1750109-3B91-4506-B997-0CD8E35A1488}"/>
          </ac:spMkLst>
        </pc:spChg>
        <pc:spChg chg="add">
          <ac:chgData name="Blake, Adrian" userId="48f113a5-3eee-4f71-9f9c-6dcd13ada94e" providerId="ADAL" clId="{660D6C0C-547D-42BB-8881-8A323F27CDED}" dt="2020-11-24T16:46:56.639" v="349" actId="26606"/>
          <ac:spMkLst>
            <pc:docMk/>
            <pc:sldMk cId="2975498671" sldId="269"/>
            <ac:spMk id="20" creationId="{8FC8C21F-9484-4A71-ABFA-6C10682FAC3E}"/>
          </ac:spMkLst>
        </pc:spChg>
        <pc:spChg chg="add del">
          <ac:chgData name="Blake, Adrian" userId="48f113a5-3eee-4f71-9f9c-6dcd13ada94e" providerId="ADAL" clId="{660D6C0C-547D-42BB-8881-8A323F27CDED}" dt="2020-11-24T16:46:53.331" v="348" actId="26606"/>
          <ac:spMkLst>
            <pc:docMk/>
            <pc:sldMk cId="2975498671" sldId="269"/>
            <ac:spMk id="21" creationId="{E72D8D1B-59F6-4FF3-8547-9BBB6129F2FA}"/>
          </ac:spMkLst>
        </pc:spChg>
        <pc:spChg chg="add">
          <ac:chgData name="Blake, Adrian" userId="48f113a5-3eee-4f71-9f9c-6dcd13ada94e" providerId="ADAL" clId="{660D6C0C-547D-42BB-8881-8A323F27CDED}" dt="2020-11-24T16:46:56.639" v="349" actId="26606"/>
          <ac:spMkLst>
            <pc:docMk/>
            <pc:sldMk cId="2975498671" sldId="269"/>
            <ac:spMk id="22" creationId="{2C444748-5A8D-4B53-89FE-42B455DFA2D1}"/>
          </ac:spMkLst>
        </pc:spChg>
        <pc:spChg chg="add del">
          <ac:chgData name="Blake, Adrian" userId="48f113a5-3eee-4f71-9f9c-6dcd13ada94e" providerId="ADAL" clId="{660D6C0C-547D-42BB-8881-8A323F27CDED}" dt="2020-11-24T16:46:53.331" v="348" actId="26606"/>
          <ac:spMkLst>
            <pc:docMk/>
            <pc:sldMk cId="2975498671" sldId="269"/>
            <ac:spMk id="23" creationId="{14044C96-7CFD-44DB-A579-D77B0D37C681}"/>
          </ac:spMkLst>
        </pc:spChg>
        <pc:spChg chg="add">
          <ac:chgData name="Blake, Adrian" userId="48f113a5-3eee-4f71-9f9c-6dcd13ada94e" providerId="ADAL" clId="{660D6C0C-547D-42BB-8881-8A323F27CDED}" dt="2020-11-24T16:46:56.639" v="349" actId="26606"/>
          <ac:spMkLst>
            <pc:docMk/>
            <pc:sldMk cId="2975498671" sldId="269"/>
            <ac:spMk id="24" creationId="{F4FFA271-A10A-4AC3-8F06-E3313A197A80}"/>
          </ac:spMkLst>
        </pc:spChg>
        <pc:spChg chg="add del">
          <ac:chgData name="Blake, Adrian" userId="48f113a5-3eee-4f71-9f9c-6dcd13ada94e" providerId="ADAL" clId="{660D6C0C-547D-42BB-8881-8A323F27CDED}" dt="2020-11-24T16:46:53.331" v="348" actId="26606"/>
          <ac:spMkLst>
            <pc:docMk/>
            <pc:sldMk cId="2975498671" sldId="269"/>
            <ac:spMk id="25" creationId="{8FC8C21F-9484-4A71-ABFA-6C10682FAC3E}"/>
          </ac:spMkLst>
        </pc:spChg>
        <pc:spChg chg="add del">
          <ac:chgData name="Blake, Adrian" userId="48f113a5-3eee-4f71-9f9c-6dcd13ada94e" providerId="ADAL" clId="{660D6C0C-547D-42BB-8881-8A323F27CDED}" dt="2020-11-24T16:46:53.331" v="348" actId="26606"/>
          <ac:spMkLst>
            <pc:docMk/>
            <pc:sldMk cId="2975498671" sldId="269"/>
            <ac:spMk id="27" creationId="{2C444748-5A8D-4B53-89FE-42B455DFA2D1}"/>
          </ac:spMkLst>
        </pc:spChg>
        <pc:spChg chg="add del">
          <ac:chgData name="Blake, Adrian" userId="48f113a5-3eee-4f71-9f9c-6dcd13ada94e" providerId="ADAL" clId="{660D6C0C-547D-42BB-8881-8A323F27CDED}" dt="2020-11-24T16:46:53.331" v="348" actId="26606"/>
          <ac:spMkLst>
            <pc:docMk/>
            <pc:sldMk cId="2975498671" sldId="269"/>
            <ac:spMk id="29" creationId="{F4FFA271-A10A-4AC3-8F06-E3313A197A80}"/>
          </ac:spMkLst>
        </pc:spChg>
        <pc:picChg chg="add mod modCrop">
          <ac:chgData name="Blake, Adrian" userId="48f113a5-3eee-4f71-9f9c-6dcd13ada94e" providerId="ADAL" clId="{660D6C0C-547D-42BB-8881-8A323F27CDED}" dt="2020-11-24T16:46:56.639" v="349" actId="26606"/>
          <ac:picMkLst>
            <pc:docMk/>
            <pc:sldMk cId="2975498671" sldId="269"/>
            <ac:picMk id="3" creationId="{F6B10563-5B14-49E2-AA86-2CEF1F638EEF}"/>
          </ac:picMkLst>
        </pc:picChg>
        <pc:picChg chg="mod ord">
          <ac:chgData name="Blake, Adrian" userId="48f113a5-3eee-4f71-9f9c-6dcd13ada94e" providerId="ADAL" clId="{660D6C0C-547D-42BB-8881-8A323F27CDED}" dt="2020-11-24T16:46:56.639" v="349" actId="26606"/>
          <ac:picMkLst>
            <pc:docMk/>
            <pc:sldMk cId="2975498671" sldId="269"/>
            <ac:picMk id="6" creationId="{147F2DCC-7210-43C1-9C09-576D8978DAF9}"/>
          </ac:picMkLst>
        </pc:picChg>
        <pc:picChg chg="mod">
          <ac:chgData name="Blake, Adrian" userId="48f113a5-3eee-4f71-9f9c-6dcd13ada94e" providerId="ADAL" clId="{660D6C0C-547D-42BB-8881-8A323F27CDED}" dt="2020-11-24T16:46:56.639" v="349" actId="26606"/>
          <ac:picMkLst>
            <pc:docMk/>
            <pc:sldMk cId="2975498671" sldId="269"/>
            <ac:picMk id="8" creationId="{F3D5FCB8-5182-481C-8979-4773FC77E4EC}"/>
          </ac:picMkLst>
        </pc:picChg>
        <pc:picChg chg="del mod">
          <ac:chgData name="Blake, Adrian" userId="48f113a5-3eee-4f71-9f9c-6dcd13ada94e" providerId="ADAL" clId="{660D6C0C-547D-42BB-8881-8A323F27CDED}" dt="2020-11-24T14:51:19.403" v="98" actId="478"/>
          <ac:picMkLst>
            <pc:docMk/>
            <pc:sldMk cId="2975498671" sldId="269"/>
            <ac:picMk id="10" creationId="{C5BA3F26-185E-462E-A0C1-A7CAFFA621CD}"/>
          </ac:picMkLst>
        </pc:picChg>
        <pc:picChg chg="mod ord">
          <ac:chgData name="Blake, Adrian" userId="48f113a5-3eee-4f71-9f9c-6dcd13ada94e" providerId="ADAL" clId="{660D6C0C-547D-42BB-8881-8A323F27CDED}" dt="2020-11-24T16:46:56.639" v="349" actId="26606"/>
          <ac:picMkLst>
            <pc:docMk/>
            <pc:sldMk cId="2975498671" sldId="269"/>
            <ac:picMk id="12" creationId="{CD81A027-3410-4076-8CBE-5B1492DCF1D0}"/>
          </ac:picMkLst>
        </pc:picChg>
        <pc:picChg chg="mod ord">
          <ac:chgData name="Blake, Adrian" userId="48f113a5-3eee-4f71-9f9c-6dcd13ada94e" providerId="ADAL" clId="{660D6C0C-547D-42BB-8881-8A323F27CDED}" dt="2020-11-24T16:46:56.639" v="349" actId="26606"/>
          <ac:picMkLst>
            <pc:docMk/>
            <pc:sldMk cId="2975498671" sldId="269"/>
            <ac:picMk id="14" creationId="{7C9B12B2-3F07-4DC5-BC81-91D0E4E434AC}"/>
          </ac:picMkLst>
        </pc:picChg>
      </pc:sldChg>
      <pc:sldChg chg="addSp modSp">
        <pc:chgData name="Blake, Adrian" userId="48f113a5-3eee-4f71-9f9c-6dcd13ada94e" providerId="ADAL" clId="{660D6C0C-547D-42BB-8881-8A323F27CDED}" dt="2020-11-24T16:50:41.898" v="388" actId="1076"/>
        <pc:sldMkLst>
          <pc:docMk/>
          <pc:sldMk cId="561978136" sldId="270"/>
        </pc:sldMkLst>
        <pc:spChg chg="mod">
          <ac:chgData name="Blake, Adrian" userId="48f113a5-3eee-4f71-9f9c-6dcd13ada94e" providerId="ADAL" clId="{660D6C0C-547D-42BB-8881-8A323F27CDED}" dt="2020-11-24T16:50:14.480" v="374" actId="1076"/>
          <ac:spMkLst>
            <pc:docMk/>
            <pc:sldMk cId="561978136" sldId="270"/>
            <ac:spMk id="4" creationId="{F795E3B4-FA72-41E1-9DB2-1D72213D012D}"/>
          </ac:spMkLst>
        </pc:spChg>
        <pc:spChg chg="add mod">
          <ac:chgData name="Blake, Adrian" userId="48f113a5-3eee-4f71-9f9c-6dcd13ada94e" providerId="ADAL" clId="{660D6C0C-547D-42BB-8881-8A323F27CDED}" dt="2020-11-24T16:50:41.898" v="388" actId="1076"/>
          <ac:spMkLst>
            <pc:docMk/>
            <pc:sldMk cId="561978136" sldId="270"/>
            <ac:spMk id="5" creationId="{DE396B58-DC53-4908-B464-6723779A9E08}"/>
          </ac:spMkLst>
        </pc:spChg>
      </pc:sldChg>
      <pc:sldChg chg="addSp modSp">
        <pc:chgData name="Blake, Adrian" userId="48f113a5-3eee-4f71-9f9c-6dcd13ada94e" providerId="ADAL" clId="{660D6C0C-547D-42BB-8881-8A323F27CDED}" dt="2020-11-24T14:58:40.550" v="272" actId="20577"/>
        <pc:sldMkLst>
          <pc:docMk/>
          <pc:sldMk cId="2436357481" sldId="271"/>
        </pc:sldMkLst>
        <pc:spChg chg="add mod">
          <ac:chgData name="Blake, Adrian" userId="48f113a5-3eee-4f71-9f9c-6dcd13ada94e" providerId="ADAL" clId="{660D6C0C-547D-42BB-8881-8A323F27CDED}" dt="2020-11-24T14:58:40.550" v="272" actId="20577"/>
          <ac:spMkLst>
            <pc:docMk/>
            <pc:sldMk cId="2436357481" sldId="271"/>
            <ac:spMk id="5" creationId="{90548B69-C75F-49F3-9769-BAA80CC736D5}"/>
          </ac:spMkLst>
        </pc:spChg>
      </pc:sldChg>
      <pc:sldChg chg="ord">
        <pc:chgData name="Blake, Adrian" userId="48f113a5-3eee-4f71-9f9c-6dcd13ada94e" providerId="ADAL" clId="{660D6C0C-547D-42BB-8881-8A323F27CDED}" dt="2020-11-24T14:57:26.114" v="142"/>
        <pc:sldMkLst>
          <pc:docMk/>
          <pc:sldMk cId="2366545185" sldId="272"/>
        </pc:sldMkLst>
      </pc:sldChg>
      <pc:sldChg chg="add">
        <pc:chgData name="Blake, Adrian" userId="48f113a5-3eee-4f71-9f9c-6dcd13ada94e" providerId="ADAL" clId="{660D6C0C-547D-42BB-8881-8A323F27CDED}" dt="2020-11-24T13:28:50.766" v="46"/>
        <pc:sldMkLst>
          <pc:docMk/>
          <pc:sldMk cId="762071886" sldId="273"/>
        </pc:sldMkLst>
      </pc:sldChg>
      <pc:sldChg chg="modSp add">
        <pc:chgData name="Blake, Adrian" userId="48f113a5-3eee-4f71-9f9c-6dcd13ada94e" providerId="ADAL" clId="{660D6C0C-547D-42BB-8881-8A323F27CDED}" dt="2020-11-24T16:31:40.837" v="280" actId="1076"/>
        <pc:sldMkLst>
          <pc:docMk/>
          <pc:sldMk cId="2176493471" sldId="274"/>
        </pc:sldMkLst>
        <pc:spChg chg="mod">
          <ac:chgData name="Blake, Adrian" userId="48f113a5-3eee-4f71-9f9c-6dcd13ada94e" providerId="ADAL" clId="{660D6C0C-547D-42BB-8881-8A323F27CDED}" dt="2020-11-24T16:31:40.837" v="280" actId="1076"/>
          <ac:spMkLst>
            <pc:docMk/>
            <pc:sldMk cId="2176493471" sldId="274"/>
            <ac:spMk id="8" creationId="{07A98427-2552-4E7C-91BA-104C7C6BF044}"/>
          </ac:spMkLst>
        </pc:spChg>
      </pc:sldChg>
      <pc:sldChg chg="modSp add">
        <pc:chgData name="Blake, Adrian" userId="48f113a5-3eee-4f71-9f9c-6dcd13ada94e" providerId="ADAL" clId="{660D6C0C-547D-42BB-8881-8A323F27CDED}" dt="2020-11-24T16:32:22.457" v="286" actId="1076"/>
        <pc:sldMkLst>
          <pc:docMk/>
          <pc:sldMk cId="290092366" sldId="275"/>
        </pc:sldMkLst>
        <pc:spChg chg="mod">
          <ac:chgData name="Blake, Adrian" userId="48f113a5-3eee-4f71-9f9c-6dcd13ada94e" providerId="ADAL" clId="{660D6C0C-547D-42BB-8881-8A323F27CDED}" dt="2020-11-24T16:32:22.457" v="286" actId="1076"/>
          <ac:spMkLst>
            <pc:docMk/>
            <pc:sldMk cId="290092366" sldId="275"/>
            <ac:spMk id="8" creationId="{07A98427-2552-4E7C-91BA-104C7C6BF044}"/>
          </ac:spMkLst>
        </pc:spChg>
      </pc:sldChg>
      <pc:sldChg chg="addSp modSp add">
        <pc:chgData name="Blake, Adrian" userId="48f113a5-3eee-4f71-9f9c-6dcd13ada94e" providerId="ADAL" clId="{660D6C0C-547D-42BB-8881-8A323F27CDED}" dt="2020-11-24T16:32:40.041" v="289" actId="1076"/>
        <pc:sldMkLst>
          <pc:docMk/>
          <pc:sldMk cId="161881369" sldId="276"/>
        </pc:sldMkLst>
        <pc:spChg chg="add mod">
          <ac:chgData name="Blake, Adrian" userId="48f113a5-3eee-4f71-9f9c-6dcd13ada94e" providerId="ADAL" clId="{660D6C0C-547D-42BB-8881-8A323F27CDED}" dt="2020-11-24T13:31:38.225" v="75"/>
          <ac:spMkLst>
            <pc:docMk/>
            <pc:sldMk cId="161881369" sldId="276"/>
            <ac:spMk id="3" creationId="{EACFE3B1-47F7-4DF8-8F73-C4F732EDEEAD}"/>
          </ac:spMkLst>
        </pc:spChg>
        <pc:spChg chg="mod">
          <ac:chgData name="Blake, Adrian" userId="48f113a5-3eee-4f71-9f9c-6dcd13ada94e" providerId="ADAL" clId="{660D6C0C-547D-42BB-8881-8A323F27CDED}" dt="2020-11-24T16:32:40.041" v="289" actId="1076"/>
          <ac:spMkLst>
            <pc:docMk/>
            <pc:sldMk cId="161881369" sldId="276"/>
            <ac:spMk id="8" creationId="{07A98427-2552-4E7C-91BA-104C7C6BF044}"/>
          </ac:spMkLst>
        </pc:spChg>
      </pc:sldChg>
      <pc:sldChg chg="modSp add">
        <pc:chgData name="Blake, Adrian" userId="48f113a5-3eee-4f71-9f9c-6dcd13ada94e" providerId="ADAL" clId="{660D6C0C-547D-42BB-8881-8A323F27CDED}" dt="2020-11-24T16:33:48.587" v="292" actId="1076"/>
        <pc:sldMkLst>
          <pc:docMk/>
          <pc:sldMk cId="2887847726" sldId="277"/>
        </pc:sldMkLst>
        <pc:spChg chg="mod">
          <ac:chgData name="Blake, Adrian" userId="48f113a5-3eee-4f71-9f9c-6dcd13ada94e" providerId="ADAL" clId="{660D6C0C-547D-42BB-8881-8A323F27CDED}" dt="2020-11-24T16:33:48.587" v="292" actId="1076"/>
          <ac:spMkLst>
            <pc:docMk/>
            <pc:sldMk cId="2887847726" sldId="277"/>
            <ac:spMk id="8" creationId="{07A98427-2552-4E7C-91BA-104C7C6BF044}"/>
          </ac:spMkLst>
        </pc:spChg>
      </pc:sldChg>
      <pc:sldChg chg="modSp add">
        <pc:chgData name="Blake, Adrian" userId="48f113a5-3eee-4f71-9f9c-6dcd13ada94e" providerId="ADAL" clId="{660D6C0C-547D-42BB-8881-8A323F27CDED}" dt="2020-11-24T16:45:56.424" v="346" actId="1076"/>
        <pc:sldMkLst>
          <pc:docMk/>
          <pc:sldMk cId="3099359657" sldId="278"/>
        </pc:sldMkLst>
        <pc:spChg chg="mod">
          <ac:chgData name="Blake, Adrian" userId="48f113a5-3eee-4f71-9f9c-6dcd13ada94e" providerId="ADAL" clId="{660D6C0C-547D-42BB-8881-8A323F27CDED}" dt="2020-11-24T16:45:56.424" v="346" actId="1076"/>
          <ac:spMkLst>
            <pc:docMk/>
            <pc:sldMk cId="3099359657" sldId="278"/>
            <ac:spMk id="2" creationId="{64B8A29C-E3D6-456C-9BBA-42B20BD84C37}"/>
          </ac:spMkLst>
        </pc:spChg>
      </pc:sldChg>
      <pc:sldChg chg="addSp delSp modSp add mod setBg">
        <pc:chgData name="Blake, Adrian" userId="48f113a5-3eee-4f71-9f9c-6dcd13ada94e" providerId="ADAL" clId="{660D6C0C-547D-42BB-8881-8A323F27CDED}" dt="2020-11-24T13:34:03.951" v="92" actId="26606"/>
        <pc:sldMkLst>
          <pc:docMk/>
          <pc:sldMk cId="3245961179" sldId="279"/>
        </pc:sldMkLst>
        <pc:spChg chg="del">
          <ac:chgData name="Blake, Adrian" userId="48f113a5-3eee-4f71-9f9c-6dcd13ada94e" providerId="ADAL" clId="{660D6C0C-547D-42BB-8881-8A323F27CDED}" dt="2020-11-24T13:33:27.994" v="89" actId="478"/>
          <ac:spMkLst>
            <pc:docMk/>
            <pc:sldMk cId="3245961179" sldId="279"/>
            <ac:spMk id="2" creationId="{64B8A29C-E3D6-456C-9BBA-42B20BD84C37}"/>
          </ac:spMkLst>
        </pc:spChg>
        <pc:spChg chg="add del mod">
          <ac:chgData name="Blake, Adrian" userId="48f113a5-3eee-4f71-9f9c-6dcd13ada94e" providerId="ADAL" clId="{660D6C0C-547D-42BB-8881-8A323F27CDED}" dt="2020-11-24T13:33:29.660" v="90" actId="478"/>
          <ac:spMkLst>
            <pc:docMk/>
            <pc:sldMk cId="3245961179" sldId="279"/>
            <ac:spMk id="4" creationId="{255C84AE-41E7-45B3-95A5-CE19F45A69CC}"/>
          </ac:spMkLst>
        </pc:spChg>
        <pc:spChg chg="add">
          <ac:chgData name="Blake, Adrian" userId="48f113a5-3eee-4f71-9f9c-6dcd13ada94e" providerId="ADAL" clId="{660D6C0C-547D-42BB-8881-8A323F27CDED}" dt="2020-11-24T13:34:03.951" v="92" actId="26606"/>
          <ac:spMkLst>
            <pc:docMk/>
            <pc:sldMk cId="3245961179" sldId="279"/>
            <ac:spMk id="11" creationId="{42A4FC2C-047E-45A5-965D-8E1E3BF09BC6}"/>
          </ac:spMkLst>
        </pc:spChg>
        <pc:picChg chg="add mod">
          <ac:chgData name="Blake, Adrian" userId="48f113a5-3eee-4f71-9f9c-6dcd13ada94e" providerId="ADAL" clId="{660D6C0C-547D-42BB-8881-8A323F27CDED}" dt="2020-11-24T13:34:03.951" v="92" actId="26606"/>
          <ac:picMkLst>
            <pc:docMk/>
            <pc:sldMk cId="3245961179" sldId="279"/>
            <ac:picMk id="6" creationId="{3F875675-BA4F-40C6-890C-4CF139FD9898}"/>
          </ac:picMkLst>
        </pc:picChg>
      </pc:sldChg>
      <pc:sldChg chg="modSp add">
        <pc:chgData name="Blake, Adrian" userId="48f113a5-3eee-4f71-9f9c-6dcd13ada94e" providerId="ADAL" clId="{660D6C0C-547D-42BB-8881-8A323F27CDED}" dt="2020-11-24T16:34:24.590" v="295" actId="1076"/>
        <pc:sldMkLst>
          <pc:docMk/>
          <pc:sldMk cId="2326846882" sldId="280"/>
        </pc:sldMkLst>
        <pc:spChg chg="mod">
          <ac:chgData name="Blake, Adrian" userId="48f113a5-3eee-4f71-9f9c-6dcd13ada94e" providerId="ADAL" clId="{660D6C0C-547D-42BB-8881-8A323F27CDED}" dt="2020-11-24T16:34:24.590" v="295" actId="1076"/>
          <ac:spMkLst>
            <pc:docMk/>
            <pc:sldMk cId="2326846882" sldId="280"/>
            <ac:spMk id="8" creationId="{07A98427-2552-4E7C-91BA-104C7C6BF044}"/>
          </ac:spMkLst>
        </pc:spChg>
      </pc:sldChg>
      <pc:sldChg chg="modSp add">
        <pc:chgData name="Blake, Adrian" userId="48f113a5-3eee-4f71-9f9c-6dcd13ada94e" providerId="ADAL" clId="{660D6C0C-547D-42BB-8881-8A323F27CDED}" dt="2020-11-24T16:34:41.272" v="298" actId="1076"/>
        <pc:sldMkLst>
          <pc:docMk/>
          <pc:sldMk cId="2142296093" sldId="281"/>
        </pc:sldMkLst>
        <pc:spChg chg="mod">
          <ac:chgData name="Blake, Adrian" userId="48f113a5-3eee-4f71-9f9c-6dcd13ada94e" providerId="ADAL" clId="{660D6C0C-547D-42BB-8881-8A323F27CDED}" dt="2020-11-24T16:34:41.272" v="298" actId="1076"/>
          <ac:spMkLst>
            <pc:docMk/>
            <pc:sldMk cId="2142296093" sldId="281"/>
            <ac:spMk id="8" creationId="{07A98427-2552-4E7C-91BA-104C7C6BF04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5E5718-21F1-467B-B4CD-A22ED08B42DE}" type="datetimeFigureOut">
              <a:rPr lang="en-GB" smtClean="0"/>
              <a:t>24/11/2020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BE2C8D-36AE-4EF9-9469-6F2DB33DEA7B}" type="slidenum">
              <a:rPr lang="en-GB" smtClean="0"/>
              <a:t>‹#›</a:t>
            </a:fld>
            <a:endParaRPr lang="en-GB"/>
          </a:p>
        </p:txBody>
      </p:sp>
    </p:spTree>
    <p:extLst>
      <p:ext uri="{BB962C8B-B14F-4D97-AF65-F5344CB8AC3E}">
        <p14:creationId xmlns:p14="http://schemas.microsoft.com/office/powerpoint/2010/main" val="548364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BE2C8D-36AE-4EF9-9469-6F2DB33DEA7B}" type="slidenum">
              <a:rPr lang="en-GB" smtClean="0"/>
              <a:t>7</a:t>
            </a:fld>
            <a:endParaRPr lang="en-GB"/>
          </a:p>
        </p:txBody>
      </p:sp>
    </p:spTree>
    <p:extLst>
      <p:ext uri="{BB962C8B-B14F-4D97-AF65-F5344CB8AC3E}">
        <p14:creationId xmlns:p14="http://schemas.microsoft.com/office/powerpoint/2010/main" val="1688171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BE2C8D-36AE-4EF9-9469-6F2DB33DEA7B}" type="slidenum">
              <a:rPr lang="en-GB" smtClean="0"/>
              <a:t>19</a:t>
            </a:fld>
            <a:endParaRPr lang="en-GB"/>
          </a:p>
        </p:txBody>
      </p:sp>
    </p:spTree>
    <p:extLst>
      <p:ext uri="{BB962C8B-B14F-4D97-AF65-F5344CB8AC3E}">
        <p14:creationId xmlns:p14="http://schemas.microsoft.com/office/powerpoint/2010/main" val="989960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BE2C8D-36AE-4EF9-9469-6F2DB33DEA7B}" type="slidenum">
              <a:rPr lang="en-GB" smtClean="0"/>
              <a:t>20</a:t>
            </a:fld>
            <a:endParaRPr lang="en-GB"/>
          </a:p>
        </p:txBody>
      </p:sp>
    </p:spTree>
    <p:extLst>
      <p:ext uri="{BB962C8B-B14F-4D97-AF65-F5344CB8AC3E}">
        <p14:creationId xmlns:p14="http://schemas.microsoft.com/office/powerpoint/2010/main" val="3771061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BE2C8D-36AE-4EF9-9469-6F2DB33DEA7B}" type="slidenum">
              <a:rPr lang="en-GB" smtClean="0"/>
              <a:t>21</a:t>
            </a:fld>
            <a:endParaRPr lang="en-GB"/>
          </a:p>
        </p:txBody>
      </p:sp>
    </p:spTree>
    <p:extLst>
      <p:ext uri="{BB962C8B-B14F-4D97-AF65-F5344CB8AC3E}">
        <p14:creationId xmlns:p14="http://schemas.microsoft.com/office/powerpoint/2010/main" val="489513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BE2C8D-36AE-4EF9-9469-6F2DB33DEA7B}" type="slidenum">
              <a:rPr lang="en-GB" smtClean="0"/>
              <a:t>22</a:t>
            </a:fld>
            <a:endParaRPr lang="en-GB"/>
          </a:p>
        </p:txBody>
      </p:sp>
    </p:spTree>
    <p:extLst>
      <p:ext uri="{BB962C8B-B14F-4D97-AF65-F5344CB8AC3E}">
        <p14:creationId xmlns:p14="http://schemas.microsoft.com/office/powerpoint/2010/main" val="3036198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BE2C8D-36AE-4EF9-9469-6F2DB33DEA7B}" type="slidenum">
              <a:rPr lang="en-GB" smtClean="0"/>
              <a:t>23</a:t>
            </a:fld>
            <a:endParaRPr lang="en-GB"/>
          </a:p>
        </p:txBody>
      </p:sp>
    </p:spTree>
    <p:extLst>
      <p:ext uri="{BB962C8B-B14F-4D97-AF65-F5344CB8AC3E}">
        <p14:creationId xmlns:p14="http://schemas.microsoft.com/office/powerpoint/2010/main" val="1962067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The Panel would like to encourage practitioners from a range of organisations, particularly mental health settings, as well as families to join the group.</a:t>
            </a:r>
            <a:endParaRPr lang="en-GB" dirty="0"/>
          </a:p>
        </p:txBody>
      </p:sp>
      <p:sp>
        <p:nvSpPr>
          <p:cNvPr id="4" name="Slide Number Placeholder 3"/>
          <p:cNvSpPr>
            <a:spLocks noGrp="1"/>
          </p:cNvSpPr>
          <p:nvPr>
            <p:ph type="sldNum" sz="quarter" idx="5"/>
          </p:nvPr>
        </p:nvSpPr>
        <p:spPr/>
        <p:txBody>
          <a:bodyPr/>
          <a:lstStyle/>
          <a:p>
            <a:fld id="{36BE2C8D-36AE-4EF9-9469-6F2DB33DEA7B}" type="slidenum">
              <a:rPr lang="en-GB" smtClean="0"/>
              <a:t>24</a:t>
            </a:fld>
            <a:endParaRPr lang="en-GB"/>
          </a:p>
        </p:txBody>
      </p:sp>
    </p:spTree>
    <p:extLst>
      <p:ext uri="{BB962C8B-B14F-4D97-AF65-F5344CB8AC3E}">
        <p14:creationId xmlns:p14="http://schemas.microsoft.com/office/powerpoint/2010/main" val="683850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BE2C8D-36AE-4EF9-9469-6F2DB33DEA7B}" type="slidenum">
              <a:rPr lang="en-GB" smtClean="0"/>
              <a:t>8</a:t>
            </a:fld>
            <a:endParaRPr lang="en-GB"/>
          </a:p>
        </p:txBody>
      </p:sp>
    </p:spTree>
    <p:extLst>
      <p:ext uri="{BB962C8B-B14F-4D97-AF65-F5344CB8AC3E}">
        <p14:creationId xmlns:p14="http://schemas.microsoft.com/office/powerpoint/2010/main" val="799065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BE2C8D-36AE-4EF9-9469-6F2DB33DEA7B}" type="slidenum">
              <a:rPr lang="en-GB" smtClean="0"/>
              <a:t>9</a:t>
            </a:fld>
            <a:endParaRPr lang="en-GB"/>
          </a:p>
        </p:txBody>
      </p:sp>
    </p:spTree>
    <p:extLst>
      <p:ext uri="{BB962C8B-B14F-4D97-AF65-F5344CB8AC3E}">
        <p14:creationId xmlns:p14="http://schemas.microsoft.com/office/powerpoint/2010/main" val="2005942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BE2C8D-36AE-4EF9-9469-6F2DB33DEA7B}" type="slidenum">
              <a:rPr lang="en-GB" smtClean="0"/>
              <a:t>10</a:t>
            </a:fld>
            <a:endParaRPr lang="en-GB"/>
          </a:p>
        </p:txBody>
      </p:sp>
    </p:spTree>
    <p:extLst>
      <p:ext uri="{BB962C8B-B14F-4D97-AF65-F5344CB8AC3E}">
        <p14:creationId xmlns:p14="http://schemas.microsoft.com/office/powerpoint/2010/main" val="2886749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BE2C8D-36AE-4EF9-9469-6F2DB33DEA7B}" type="slidenum">
              <a:rPr lang="en-GB" smtClean="0"/>
              <a:t>11</a:t>
            </a:fld>
            <a:endParaRPr lang="en-GB"/>
          </a:p>
        </p:txBody>
      </p:sp>
    </p:spTree>
    <p:extLst>
      <p:ext uri="{BB962C8B-B14F-4D97-AF65-F5344CB8AC3E}">
        <p14:creationId xmlns:p14="http://schemas.microsoft.com/office/powerpoint/2010/main" val="2797593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BE2C8D-36AE-4EF9-9469-6F2DB33DEA7B}" type="slidenum">
              <a:rPr lang="en-GB" smtClean="0"/>
              <a:t>12</a:t>
            </a:fld>
            <a:endParaRPr lang="en-GB"/>
          </a:p>
        </p:txBody>
      </p:sp>
    </p:spTree>
    <p:extLst>
      <p:ext uri="{BB962C8B-B14F-4D97-AF65-F5344CB8AC3E}">
        <p14:creationId xmlns:p14="http://schemas.microsoft.com/office/powerpoint/2010/main" val="3811730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BE2C8D-36AE-4EF9-9469-6F2DB33DEA7B}" type="slidenum">
              <a:rPr lang="en-GB" smtClean="0"/>
              <a:t>13</a:t>
            </a:fld>
            <a:endParaRPr lang="en-GB"/>
          </a:p>
        </p:txBody>
      </p:sp>
    </p:spTree>
    <p:extLst>
      <p:ext uri="{BB962C8B-B14F-4D97-AF65-F5344CB8AC3E}">
        <p14:creationId xmlns:p14="http://schemas.microsoft.com/office/powerpoint/2010/main" val="2826190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BE2C8D-36AE-4EF9-9469-6F2DB33DEA7B}" type="slidenum">
              <a:rPr lang="en-GB" smtClean="0"/>
              <a:t>14</a:t>
            </a:fld>
            <a:endParaRPr lang="en-GB"/>
          </a:p>
        </p:txBody>
      </p:sp>
    </p:spTree>
    <p:extLst>
      <p:ext uri="{BB962C8B-B14F-4D97-AF65-F5344CB8AC3E}">
        <p14:creationId xmlns:p14="http://schemas.microsoft.com/office/powerpoint/2010/main" val="2597371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BE2C8D-36AE-4EF9-9469-6F2DB33DEA7B}" type="slidenum">
              <a:rPr lang="en-GB" smtClean="0"/>
              <a:t>18</a:t>
            </a:fld>
            <a:endParaRPr lang="en-GB"/>
          </a:p>
        </p:txBody>
      </p:sp>
    </p:spTree>
    <p:extLst>
      <p:ext uri="{BB962C8B-B14F-4D97-AF65-F5344CB8AC3E}">
        <p14:creationId xmlns:p14="http://schemas.microsoft.com/office/powerpoint/2010/main" val="2358196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0ED46-5E9E-4D14-BA99-9D80D7E4C6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BBB1E37-2EAD-4E5C-B586-7B027416C4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E3A0D51-9EE7-4746-850B-2C4ED5C12ED0}"/>
              </a:ext>
            </a:extLst>
          </p:cNvPr>
          <p:cNvSpPr>
            <a:spLocks noGrp="1"/>
          </p:cNvSpPr>
          <p:nvPr>
            <p:ph type="dt" sz="half" idx="10"/>
          </p:nvPr>
        </p:nvSpPr>
        <p:spPr/>
        <p:txBody>
          <a:bodyPr/>
          <a:lstStyle/>
          <a:p>
            <a:fld id="{FCA31DD3-6133-4EB1-821C-C3EA258EDD4B}" type="datetimeFigureOut">
              <a:rPr lang="en-GB" smtClean="0"/>
              <a:t>24/11/2020</a:t>
            </a:fld>
            <a:endParaRPr lang="en-GB"/>
          </a:p>
        </p:txBody>
      </p:sp>
      <p:sp>
        <p:nvSpPr>
          <p:cNvPr id="5" name="Footer Placeholder 4">
            <a:extLst>
              <a:ext uri="{FF2B5EF4-FFF2-40B4-BE49-F238E27FC236}">
                <a16:creationId xmlns:a16="http://schemas.microsoft.com/office/drawing/2014/main" id="{1C73D80F-5F8F-412C-9D0A-9B1706A8C7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9C152B-56BF-4C96-B944-305ECA585BCE}"/>
              </a:ext>
            </a:extLst>
          </p:cNvPr>
          <p:cNvSpPr>
            <a:spLocks noGrp="1"/>
          </p:cNvSpPr>
          <p:nvPr>
            <p:ph type="sldNum" sz="quarter" idx="12"/>
          </p:nvPr>
        </p:nvSpPr>
        <p:spPr/>
        <p:txBody>
          <a:bodyPr/>
          <a:lstStyle/>
          <a:p>
            <a:fld id="{DE2FAF14-5826-4EF9-85DE-69BE0E869B45}" type="slidenum">
              <a:rPr lang="en-GB" smtClean="0"/>
              <a:t>‹#›</a:t>
            </a:fld>
            <a:endParaRPr lang="en-GB"/>
          </a:p>
        </p:txBody>
      </p:sp>
    </p:spTree>
    <p:extLst>
      <p:ext uri="{BB962C8B-B14F-4D97-AF65-F5344CB8AC3E}">
        <p14:creationId xmlns:p14="http://schemas.microsoft.com/office/powerpoint/2010/main" val="1550355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ECD58-8C6D-4F57-B8F4-D7141448F98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CD0762B-3B3E-4E79-96AE-BCABD3D1F0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366C96-A117-4F39-8EDE-4596B10F1996}"/>
              </a:ext>
            </a:extLst>
          </p:cNvPr>
          <p:cNvSpPr>
            <a:spLocks noGrp="1"/>
          </p:cNvSpPr>
          <p:nvPr>
            <p:ph type="dt" sz="half" idx="10"/>
          </p:nvPr>
        </p:nvSpPr>
        <p:spPr/>
        <p:txBody>
          <a:bodyPr/>
          <a:lstStyle/>
          <a:p>
            <a:fld id="{FCA31DD3-6133-4EB1-821C-C3EA258EDD4B}" type="datetimeFigureOut">
              <a:rPr lang="en-GB" smtClean="0"/>
              <a:t>24/11/2020</a:t>
            </a:fld>
            <a:endParaRPr lang="en-GB"/>
          </a:p>
        </p:txBody>
      </p:sp>
      <p:sp>
        <p:nvSpPr>
          <p:cNvPr id="5" name="Footer Placeholder 4">
            <a:extLst>
              <a:ext uri="{FF2B5EF4-FFF2-40B4-BE49-F238E27FC236}">
                <a16:creationId xmlns:a16="http://schemas.microsoft.com/office/drawing/2014/main" id="{6366D391-702F-49B7-B018-7AFA929072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8022F3-64B7-4C5A-9613-A4CDA36CF3B3}"/>
              </a:ext>
            </a:extLst>
          </p:cNvPr>
          <p:cNvSpPr>
            <a:spLocks noGrp="1"/>
          </p:cNvSpPr>
          <p:nvPr>
            <p:ph type="sldNum" sz="quarter" idx="12"/>
          </p:nvPr>
        </p:nvSpPr>
        <p:spPr/>
        <p:txBody>
          <a:bodyPr/>
          <a:lstStyle/>
          <a:p>
            <a:fld id="{DE2FAF14-5826-4EF9-85DE-69BE0E869B45}" type="slidenum">
              <a:rPr lang="en-GB" smtClean="0"/>
              <a:t>‹#›</a:t>
            </a:fld>
            <a:endParaRPr lang="en-GB"/>
          </a:p>
        </p:txBody>
      </p:sp>
    </p:spTree>
    <p:extLst>
      <p:ext uri="{BB962C8B-B14F-4D97-AF65-F5344CB8AC3E}">
        <p14:creationId xmlns:p14="http://schemas.microsoft.com/office/powerpoint/2010/main" val="618154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989FC2-8313-452B-9D5E-19D0411CD4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E1664B-5377-4244-B6D0-A71DF8064C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04AF73-69FE-43FD-A3E5-5B489CE85719}"/>
              </a:ext>
            </a:extLst>
          </p:cNvPr>
          <p:cNvSpPr>
            <a:spLocks noGrp="1"/>
          </p:cNvSpPr>
          <p:nvPr>
            <p:ph type="dt" sz="half" idx="10"/>
          </p:nvPr>
        </p:nvSpPr>
        <p:spPr/>
        <p:txBody>
          <a:bodyPr/>
          <a:lstStyle/>
          <a:p>
            <a:fld id="{FCA31DD3-6133-4EB1-821C-C3EA258EDD4B}" type="datetimeFigureOut">
              <a:rPr lang="en-GB" smtClean="0"/>
              <a:t>24/11/2020</a:t>
            </a:fld>
            <a:endParaRPr lang="en-GB"/>
          </a:p>
        </p:txBody>
      </p:sp>
      <p:sp>
        <p:nvSpPr>
          <p:cNvPr id="5" name="Footer Placeholder 4">
            <a:extLst>
              <a:ext uri="{FF2B5EF4-FFF2-40B4-BE49-F238E27FC236}">
                <a16:creationId xmlns:a16="http://schemas.microsoft.com/office/drawing/2014/main" id="{AFB8713F-B7DC-4A16-8812-B92FD67650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8BC50D-E2B3-4CC4-A316-7BC552916293}"/>
              </a:ext>
            </a:extLst>
          </p:cNvPr>
          <p:cNvSpPr>
            <a:spLocks noGrp="1"/>
          </p:cNvSpPr>
          <p:nvPr>
            <p:ph type="sldNum" sz="quarter" idx="12"/>
          </p:nvPr>
        </p:nvSpPr>
        <p:spPr/>
        <p:txBody>
          <a:bodyPr/>
          <a:lstStyle/>
          <a:p>
            <a:fld id="{DE2FAF14-5826-4EF9-85DE-69BE0E869B45}" type="slidenum">
              <a:rPr lang="en-GB" smtClean="0"/>
              <a:t>‹#›</a:t>
            </a:fld>
            <a:endParaRPr lang="en-GB"/>
          </a:p>
        </p:txBody>
      </p:sp>
    </p:spTree>
    <p:extLst>
      <p:ext uri="{BB962C8B-B14F-4D97-AF65-F5344CB8AC3E}">
        <p14:creationId xmlns:p14="http://schemas.microsoft.com/office/powerpoint/2010/main" val="2295919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38F9B-F184-490E-85A7-03F5066374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223633-3496-41D0-9FE4-37546F56D0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E7F4FE-1172-4A12-AFDA-72A920A1A17B}"/>
              </a:ext>
            </a:extLst>
          </p:cNvPr>
          <p:cNvSpPr>
            <a:spLocks noGrp="1"/>
          </p:cNvSpPr>
          <p:nvPr>
            <p:ph type="dt" sz="half" idx="10"/>
          </p:nvPr>
        </p:nvSpPr>
        <p:spPr/>
        <p:txBody>
          <a:bodyPr/>
          <a:lstStyle/>
          <a:p>
            <a:fld id="{FCA31DD3-6133-4EB1-821C-C3EA258EDD4B}" type="datetimeFigureOut">
              <a:rPr lang="en-GB" smtClean="0"/>
              <a:t>24/11/2020</a:t>
            </a:fld>
            <a:endParaRPr lang="en-GB"/>
          </a:p>
        </p:txBody>
      </p:sp>
      <p:sp>
        <p:nvSpPr>
          <p:cNvPr id="5" name="Footer Placeholder 4">
            <a:extLst>
              <a:ext uri="{FF2B5EF4-FFF2-40B4-BE49-F238E27FC236}">
                <a16:creationId xmlns:a16="http://schemas.microsoft.com/office/drawing/2014/main" id="{D51AF6F8-B820-40CB-A97C-B5A12590EA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21D84E-FE06-48CB-8C44-BD46A167A9A9}"/>
              </a:ext>
            </a:extLst>
          </p:cNvPr>
          <p:cNvSpPr>
            <a:spLocks noGrp="1"/>
          </p:cNvSpPr>
          <p:nvPr>
            <p:ph type="sldNum" sz="quarter" idx="12"/>
          </p:nvPr>
        </p:nvSpPr>
        <p:spPr/>
        <p:txBody>
          <a:bodyPr/>
          <a:lstStyle/>
          <a:p>
            <a:fld id="{DE2FAF14-5826-4EF9-85DE-69BE0E869B45}" type="slidenum">
              <a:rPr lang="en-GB" smtClean="0"/>
              <a:t>‹#›</a:t>
            </a:fld>
            <a:endParaRPr lang="en-GB"/>
          </a:p>
        </p:txBody>
      </p:sp>
    </p:spTree>
    <p:extLst>
      <p:ext uri="{BB962C8B-B14F-4D97-AF65-F5344CB8AC3E}">
        <p14:creationId xmlns:p14="http://schemas.microsoft.com/office/powerpoint/2010/main" val="1370721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575B2-6ED4-49D3-B46F-20086927EE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AB012DE-FEB7-4B50-A0C2-9412585EB4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1C0806-60C7-4EF2-ADBC-4050121A4FEB}"/>
              </a:ext>
            </a:extLst>
          </p:cNvPr>
          <p:cNvSpPr>
            <a:spLocks noGrp="1"/>
          </p:cNvSpPr>
          <p:nvPr>
            <p:ph type="dt" sz="half" idx="10"/>
          </p:nvPr>
        </p:nvSpPr>
        <p:spPr/>
        <p:txBody>
          <a:bodyPr/>
          <a:lstStyle/>
          <a:p>
            <a:fld id="{FCA31DD3-6133-4EB1-821C-C3EA258EDD4B}" type="datetimeFigureOut">
              <a:rPr lang="en-GB" smtClean="0"/>
              <a:t>24/11/2020</a:t>
            </a:fld>
            <a:endParaRPr lang="en-GB"/>
          </a:p>
        </p:txBody>
      </p:sp>
      <p:sp>
        <p:nvSpPr>
          <p:cNvPr id="5" name="Footer Placeholder 4">
            <a:extLst>
              <a:ext uri="{FF2B5EF4-FFF2-40B4-BE49-F238E27FC236}">
                <a16:creationId xmlns:a16="http://schemas.microsoft.com/office/drawing/2014/main" id="{C30B0987-A5D1-4247-A511-C700177150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545CB0-2FF0-465C-81FA-097BE0C3666D}"/>
              </a:ext>
            </a:extLst>
          </p:cNvPr>
          <p:cNvSpPr>
            <a:spLocks noGrp="1"/>
          </p:cNvSpPr>
          <p:nvPr>
            <p:ph type="sldNum" sz="quarter" idx="12"/>
          </p:nvPr>
        </p:nvSpPr>
        <p:spPr/>
        <p:txBody>
          <a:bodyPr/>
          <a:lstStyle/>
          <a:p>
            <a:fld id="{DE2FAF14-5826-4EF9-85DE-69BE0E869B45}" type="slidenum">
              <a:rPr lang="en-GB" smtClean="0"/>
              <a:t>‹#›</a:t>
            </a:fld>
            <a:endParaRPr lang="en-GB"/>
          </a:p>
        </p:txBody>
      </p:sp>
    </p:spTree>
    <p:extLst>
      <p:ext uri="{BB962C8B-B14F-4D97-AF65-F5344CB8AC3E}">
        <p14:creationId xmlns:p14="http://schemas.microsoft.com/office/powerpoint/2010/main" val="1943831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A6C2D-A897-47DB-BAE7-62825C2C02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0D86E0-8E29-415B-AE0C-2BE153B8C3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2E81521-507B-4F43-AD59-B28D844E94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7273387-782A-4048-A5FE-18909F14EC55}"/>
              </a:ext>
            </a:extLst>
          </p:cNvPr>
          <p:cNvSpPr>
            <a:spLocks noGrp="1"/>
          </p:cNvSpPr>
          <p:nvPr>
            <p:ph type="dt" sz="half" idx="10"/>
          </p:nvPr>
        </p:nvSpPr>
        <p:spPr/>
        <p:txBody>
          <a:bodyPr/>
          <a:lstStyle/>
          <a:p>
            <a:fld id="{FCA31DD3-6133-4EB1-821C-C3EA258EDD4B}" type="datetimeFigureOut">
              <a:rPr lang="en-GB" smtClean="0"/>
              <a:t>24/11/2020</a:t>
            </a:fld>
            <a:endParaRPr lang="en-GB"/>
          </a:p>
        </p:txBody>
      </p:sp>
      <p:sp>
        <p:nvSpPr>
          <p:cNvPr id="6" name="Footer Placeholder 5">
            <a:extLst>
              <a:ext uri="{FF2B5EF4-FFF2-40B4-BE49-F238E27FC236}">
                <a16:creationId xmlns:a16="http://schemas.microsoft.com/office/drawing/2014/main" id="{5B98D8BB-FAC0-4698-80FA-80EBB1C9A0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6EF610-CFC2-4F92-82C8-5CE704D0A4CA}"/>
              </a:ext>
            </a:extLst>
          </p:cNvPr>
          <p:cNvSpPr>
            <a:spLocks noGrp="1"/>
          </p:cNvSpPr>
          <p:nvPr>
            <p:ph type="sldNum" sz="quarter" idx="12"/>
          </p:nvPr>
        </p:nvSpPr>
        <p:spPr/>
        <p:txBody>
          <a:bodyPr/>
          <a:lstStyle/>
          <a:p>
            <a:fld id="{DE2FAF14-5826-4EF9-85DE-69BE0E869B45}" type="slidenum">
              <a:rPr lang="en-GB" smtClean="0"/>
              <a:t>‹#›</a:t>
            </a:fld>
            <a:endParaRPr lang="en-GB"/>
          </a:p>
        </p:txBody>
      </p:sp>
    </p:spTree>
    <p:extLst>
      <p:ext uri="{BB962C8B-B14F-4D97-AF65-F5344CB8AC3E}">
        <p14:creationId xmlns:p14="http://schemas.microsoft.com/office/powerpoint/2010/main" val="3936398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64E98-E102-45FB-8500-AD19808BBC6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3F9ABA-FF15-4098-95B9-AAA0878D9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5C33DC-9F67-434C-B5DC-082FCF479E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78DA45B-6308-4DE7-A641-30616ED203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14D42F-D7D8-4567-94CD-F16A54E599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51004F4-7487-4BA1-BB77-848BF0B4B1CB}"/>
              </a:ext>
            </a:extLst>
          </p:cNvPr>
          <p:cNvSpPr>
            <a:spLocks noGrp="1"/>
          </p:cNvSpPr>
          <p:nvPr>
            <p:ph type="dt" sz="half" idx="10"/>
          </p:nvPr>
        </p:nvSpPr>
        <p:spPr/>
        <p:txBody>
          <a:bodyPr/>
          <a:lstStyle/>
          <a:p>
            <a:fld id="{FCA31DD3-6133-4EB1-821C-C3EA258EDD4B}" type="datetimeFigureOut">
              <a:rPr lang="en-GB" smtClean="0"/>
              <a:t>24/11/2020</a:t>
            </a:fld>
            <a:endParaRPr lang="en-GB"/>
          </a:p>
        </p:txBody>
      </p:sp>
      <p:sp>
        <p:nvSpPr>
          <p:cNvPr id="8" name="Footer Placeholder 7">
            <a:extLst>
              <a:ext uri="{FF2B5EF4-FFF2-40B4-BE49-F238E27FC236}">
                <a16:creationId xmlns:a16="http://schemas.microsoft.com/office/drawing/2014/main" id="{DB536256-D413-4C11-8A7D-6C0F9BFB51D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41E06E8-36B0-43E2-BBAA-34E2CA6E2236}"/>
              </a:ext>
            </a:extLst>
          </p:cNvPr>
          <p:cNvSpPr>
            <a:spLocks noGrp="1"/>
          </p:cNvSpPr>
          <p:nvPr>
            <p:ph type="sldNum" sz="quarter" idx="12"/>
          </p:nvPr>
        </p:nvSpPr>
        <p:spPr/>
        <p:txBody>
          <a:bodyPr/>
          <a:lstStyle/>
          <a:p>
            <a:fld id="{DE2FAF14-5826-4EF9-85DE-69BE0E869B45}" type="slidenum">
              <a:rPr lang="en-GB" smtClean="0"/>
              <a:t>‹#›</a:t>
            </a:fld>
            <a:endParaRPr lang="en-GB"/>
          </a:p>
        </p:txBody>
      </p:sp>
    </p:spTree>
    <p:extLst>
      <p:ext uri="{BB962C8B-B14F-4D97-AF65-F5344CB8AC3E}">
        <p14:creationId xmlns:p14="http://schemas.microsoft.com/office/powerpoint/2010/main" val="3847256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B9C01-5ABC-47A6-9C7C-4A8CBFB94C9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D7716E3-E5FD-4D2B-8E09-5823A391AAB2}"/>
              </a:ext>
            </a:extLst>
          </p:cNvPr>
          <p:cNvSpPr>
            <a:spLocks noGrp="1"/>
          </p:cNvSpPr>
          <p:nvPr>
            <p:ph type="dt" sz="half" idx="10"/>
          </p:nvPr>
        </p:nvSpPr>
        <p:spPr/>
        <p:txBody>
          <a:bodyPr/>
          <a:lstStyle/>
          <a:p>
            <a:fld id="{FCA31DD3-6133-4EB1-821C-C3EA258EDD4B}" type="datetimeFigureOut">
              <a:rPr lang="en-GB" smtClean="0"/>
              <a:t>24/11/2020</a:t>
            </a:fld>
            <a:endParaRPr lang="en-GB"/>
          </a:p>
        </p:txBody>
      </p:sp>
      <p:sp>
        <p:nvSpPr>
          <p:cNvPr id="4" name="Footer Placeholder 3">
            <a:extLst>
              <a:ext uri="{FF2B5EF4-FFF2-40B4-BE49-F238E27FC236}">
                <a16:creationId xmlns:a16="http://schemas.microsoft.com/office/drawing/2014/main" id="{7591DEC0-1A88-4A89-A707-249E83A97D4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19D2087-9E64-437F-9C83-47DF3DFA359C}"/>
              </a:ext>
            </a:extLst>
          </p:cNvPr>
          <p:cNvSpPr>
            <a:spLocks noGrp="1"/>
          </p:cNvSpPr>
          <p:nvPr>
            <p:ph type="sldNum" sz="quarter" idx="12"/>
          </p:nvPr>
        </p:nvSpPr>
        <p:spPr/>
        <p:txBody>
          <a:bodyPr/>
          <a:lstStyle/>
          <a:p>
            <a:fld id="{DE2FAF14-5826-4EF9-85DE-69BE0E869B45}" type="slidenum">
              <a:rPr lang="en-GB" smtClean="0"/>
              <a:t>‹#›</a:t>
            </a:fld>
            <a:endParaRPr lang="en-GB"/>
          </a:p>
        </p:txBody>
      </p:sp>
    </p:spTree>
    <p:extLst>
      <p:ext uri="{BB962C8B-B14F-4D97-AF65-F5344CB8AC3E}">
        <p14:creationId xmlns:p14="http://schemas.microsoft.com/office/powerpoint/2010/main" val="258173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8C54CD-081C-496C-8DBB-E9760C87767C}"/>
              </a:ext>
            </a:extLst>
          </p:cNvPr>
          <p:cNvSpPr>
            <a:spLocks noGrp="1"/>
          </p:cNvSpPr>
          <p:nvPr>
            <p:ph type="dt" sz="half" idx="10"/>
          </p:nvPr>
        </p:nvSpPr>
        <p:spPr/>
        <p:txBody>
          <a:bodyPr/>
          <a:lstStyle/>
          <a:p>
            <a:fld id="{FCA31DD3-6133-4EB1-821C-C3EA258EDD4B}" type="datetimeFigureOut">
              <a:rPr lang="en-GB" smtClean="0"/>
              <a:t>24/11/2020</a:t>
            </a:fld>
            <a:endParaRPr lang="en-GB"/>
          </a:p>
        </p:txBody>
      </p:sp>
      <p:sp>
        <p:nvSpPr>
          <p:cNvPr id="3" name="Footer Placeholder 2">
            <a:extLst>
              <a:ext uri="{FF2B5EF4-FFF2-40B4-BE49-F238E27FC236}">
                <a16:creationId xmlns:a16="http://schemas.microsoft.com/office/drawing/2014/main" id="{E926011C-C287-4F6E-BF1C-B7B41123844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9CA3925-D82E-47B3-8691-30DD912F7987}"/>
              </a:ext>
            </a:extLst>
          </p:cNvPr>
          <p:cNvSpPr>
            <a:spLocks noGrp="1"/>
          </p:cNvSpPr>
          <p:nvPr>
            <p:ph type="sldNum" sz="quarter" idx="12"/>
          </p:nvPr>
        </p:nvSpPr>
        <p:spPr/>
        <p:txBody>
          <a:bodyPr/>
          <a:lstStyle/>
          <a:p>
            <a:fld id="{DE2FAF14-5826-4EF9-85DE-69BE0E869B45}" type="slidenum">
              <a:rPr lang="en-GB" smtClean="0"/>
              <a:t>‹#›</a:t>
            </a:fld>
            <a:endParaRPr lang="en-GB"/>
          </a:p>
        </p:txBody>
      </p:sp>
    </p:spTree>
    <p:extLst>
      <p:ext uri="{BB962C8B-B14F-4D97-AF65-F5344CB8AC3E}">
        <p14:creationId xmlns:p14="http://schemas.microsoft.com/office/powerpoint/2010/main" val="122269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AE06E-BFC6-437B-9F22-76143F5655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ECD68B1-9D10-4AE5-A4FF-16C673694C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77FC626-2E18-4D21-9E8E-62F7736DBD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BF84-3A04-459A-8B15-482A06538926}"/>
              </a:ext>
            </a:extLst>
          </p:cNvPr>
          <p:cNvSpPr>
            <a:spLocks noGrp="1"/>
          </p:cNvSpPr>
          <p:nvPr>
            <p:ph type="dt" sz="half" idx="10"/>
          </p:nvPr>
        </p:nvSpPr>
        <p:spPr/>
        <p:txBody>
          <a:bodyPr/>
          <a:lstStyle/>
          <a:p>
            <a:fld id="{FCA31DD3-6133-4EB1-821C-C3EA258EDD4B}" type="datetimeFigureOut">
              <a:rPr lang="en-GB" smtClean="0"/>
              <a:t>24/11/2020</a:t>
            </a:fld>
            <a:endParaRPr lang="en-GB"/>
          </a:p>
        </p:txBody>
      </p:sp>
      <p:sp>
        <p:nvSpPr>
          <p:cNvPr id="6" name="Footer Placeholder 5">
            <a:extLst>
              <a:ext uri="{FF2B5EF4-FFF2-40B4-BE49-F238E27FC236}">
                <a16:creationId xmlns:a16="http://schemas.microsoft.com/office/drawing/2014/main" id="{F93774E8-6F13-491F-B250-44C57E25A5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017678-C4F7-4362-BFF7-ECA8706EEC70}"/>
              </a:ext>
            </a:extLst>
          </p:cNvPr>
          <p:cNvSpPr>
            <a:spLocks noGrp="1"/>
          </p:cNvSpPr>
          <p:nvPr>
            <p:ph type="sldNum" sz="quarter" idx="12"/>
          </p:nvPr>
        </p:nvSpPr>
        <p:spPr/>
        <p:txBody>
          <a:bodyPr/>
          <a:lstStyle/>
          <a:p>
            <a:fld id="{DE2FAF14-5826-4EF9-85DE-69BE0E869B45}" type="slidenum">
              <a:rPr lang="en-GB" smtClean="0"/>
              <a:t>‹#›</a:t>
            </a:fld>
            <a:endParaRPr lang="en-GB"/>
          </a:p>
        </p:txBody>
      </p:sp>
    </p:spTree>
    <p:extLst>
      <p:ext uri="{BB962C8B-B14F-4D97-AF65-F5344CB8AC3E}">
        <p14:creationId xmlns:p14="http://schemas.microsoft.com/office/powerpoint/2010/main" val="36980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CAA2A-5FC4-4EA7-9657-0DDA80D1B6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BB8B98C-64CD-48F9-9359-9CA38B5869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495504C-D15B-4B08-B300-BAEDD1536C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14508B-DDE1-409B-9845-0C944CAFD47B}"/>
              </a:ext>
            </a:extLst>
          </p:cNvPr>
          <p:cNvSpPr>
            <a:spLocks noGrp="1"/>
          </p:cNvSpPr>
          <p:nvPr>
            <p:ph type="dt" sz="half" idx="10"/>
          </p:nvPr>
        </p:nvSpPr>
        <p:spPr/>
        <p:txBody>
          <a:bodyPr/>
          <a:lstStyle/>
          <a:p>
            <a:fld id="{FCA31DD3-6133-4EB1-821C-C3EA258EDD4B}" type="datetimeFigureOut">
              <a:rPr lang="en-GB" smtClean="0"/>
              <a:t>24/11/2020</a:t>
            </a:fld>
            <a:endParaRPr lang="en-GB"/>
          </a:p>
        </p:txBody>
      </p:sp>
      <p:sp>
        <p:nvSpPr>
          <p:cNvPr id="6" name="Footer Placeholder 5">
            <a:extLst>
              <a:ext uri="{FF2B5EF4-FFF2-40B4-BE49-F238E27FC236}">
                <a16:creationId xmlns:a16="http://schemas.microsoft.com/office/drawing/2014/main" id="{F3F4B384-759B-4E1F-8B6D-6C506873F8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B51B8E-1FD2-4AD0-ADA5-9045FD4B436C}"/>
              </a:ext>
            </a:extLst>
          </p:cNvPr>
          <p:cNvSpPr>
            <a:spLocks noGrp="1"/>
          </p:cNvSpPr>
          <p:nvPr>
            <p:ph type="sldNum" sz="quarter" idx="12"/>
          </p:nvPr>
        </p:nvSpPr>
        <p:spPr/>
        <p:txBody>
          <a:bodyPr/>
          <a:lstStyle/>
          <a:p>
            <a:fld id="{DE2FAF14-5826-4EF9-85DE-69BE0E869B45}" type="slidenum">
              <a:rPr lang="en-GB" smtClean="0"/>
              <a:t>‹#›</a:t>
            </a:fld>
            <a:endParaRPr lang="en-GB"/>
          </a:p>
        </p:txBody>
      </p:sp>
    </p:spTree>
    <p:extLst>
      <p:ext uri="{BB962C8B-B14F-4D97-AF65-F5344CB8AC3E}">
        <p14:creationId xmlns:p14="http://schemas.microsoft.com/office/powerpoint/2010/main" val="3542792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F7A3A4-0E25-4956-A635-015CF0E79C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6CAAA70-A599-4F0B-AA8C-C5875F6FA1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C1879D-A335-4865-905C-1B414A88E2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31DD3-6133-4EB1-821C-C3EA258EDD4B}" type="datetimeFigureOut">
              <a:rPr lang="en-GB" smtClean="0"/>
              <a:t>24/11/2020</a:t>
            </a:fld>
            <a:endParaRPr lang="en-GB"/>
          </a:p>
        </p:txBody>
      </p:sp>
      <p:sp>
        <p:nvSpPr>
          <p:cNvPr id="5" name="Footer Placeholder 4">
            <a:extLst>
              <a:ext uri="{FF2B5EF4-FFF2-40B4-BE49-F238E27FC236}">
                <a16:creationId xmlns:a16="http://schemas.microsoft.com/office/drawing/2014/main" id="{835013C3-FE8E-4D63-998D-BF49CC927B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CE53CA7-5715-40DC-8AA9-C509F11A28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2FAF14-5826-4EF9-85DE-69BE0E869B45}" type="slidenum">
              <a:rPr lang="en-GB" smtClean="0"/>
              <a:t>‹#›</a:t>
            </a:fld>
            <a:endParaRPr lang="en-GB"/>
          </a:p>
        </p:txBody>
      </p:sp>
    </p:spTree>
    <p:extLst>
      <p:ext uri="{BB962C8B-B14F-4D97-AF65-F5344CB8AC3E}">
        <p14:creationId xmlns:p14="http://schemas.microsoft.com/office/powerpoint/2010/main" val="823940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iapondeathsincustody.org/covid-19"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http://www.iapondeathsincustody.org/latest/just-one-thing" TargetMode="External"/><Relationship Id="rId4" Type="http://schemas.openxmlformats.org/officeDocument/2006/relationships/hyperlink" Target="http://www.iapondeathsincustody.org/latest/keep-talking-stay-saf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iapondeathsincustody.org/psg"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795E3B4-FA72-41E1-9DB2-1D72213D012D}"/>
              </a:ext>
            </a:extLst>
          </p:cNvPr>
          <p:cNvSpPr txBox="1">
            <a:spLocks/>
          </p:cNvSpPr>
          <p:nvPr/>
        </p:nvSpPr>
        <p:spPr>
          <a:xfrm>
            <a:off x="7188052" y="3260350"/>
            <a:ext cx="4727386" cy="2889114"/>
          </a:xfrm>
          <a:prstGeom prst="rect">
            <a:avLst/>
          </a:prstGeom>
        </p:spPr>
        <p:txBody>
          <a:bodyPr vert="horz" lIns="91440" tIns="45720" rIns="91440" bIns="45720" rtlCol="0" anchor="b">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500" dirty="0"/>
              <a:t>Plenary:</a:t>
            </a:r>
          </a:p>
          <a:p>
            <a:pPr>
              <a:spcAft>
                <a:spcPts val="600"/>
              </a:spcAft>
            </a:pPr>
            <a:r>
              <a:rPr lang="en-US" sz="4800" b="1" dirty="0"/>
              <a:t>Juliet Lyon CBE</a:t>
            </a:r>
          </a:p>
          <a:p>
            <a:pPr>
              <a:spcAft>
                <a:spcPts val="600"/>
              </a:spcAft>
            </a:pPr>
            <a:r>
              <a:rPr lang="en-US" sz="4800" b="1" dirty="0"/>
              <a:t>Chair, </a:t>
            </a:r>
            <a:br>
              <a:rPr lang="en-US" sz="4800" b="1" dirty="0"/>
            </a:br>
            <a:r>
              <a:rPr lang="en-US" sz="4800" b="1" dirty="0"/>
              <a:t>Independent Advisory Panel on Deaths in Custody</a:t>
            </a:r>
          </a:p>
        </p:txBody>
      </p:sp>
      <p:sp>
        <p:nvSpPr>
          <p:cNvPr id="20"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73861643-45F1-4906-95F3-07C8E146AF6B}"/>
              </a:ext>
            </a:extLst>
          </p:cNvPr>
          <p:cNvPicPr>
            <a:picLocks noChangeAspect="1"/>
          </p:cNvPicPr>
          <p:nvPr/>
        </p:nvPicPr>
        <p:blipFill rotWithShape="1">
          <a:blip r:embed="rId2">
            <a:extLst>
              <a:ext uri="{28A0092B-C50C-407E-A947-70E740481C1C}">
                <a14:useLocalDpi xmlns:a14="http://schemas.microsoft.com/office/drawing/2010/main" val="0"/>
              </a:ext>
            </a:extLst>
          </a:blip>
          <a:srcRect l="10815" r="29742"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5" name="Title 1">
            <a:extLst>
              <a:ext uri="{FF2B5EF4-FFF2-40B4-BE49-F238E27FC236}">
                <a16:creationId xmlns:a16="http://schemas.microsoft.com/office/drawing/2014/main" id="{DE396B58-DC53-4908-B464-6723779A9E08}"/>
              </a:ext>
            </a:extLst>
          </p:cNvPr>
          <p:cNvSpPr txBox="1">
            <a:spLocks/>
          </p:cNvSpPr>
          <p:nvPr/>
        </p:nvSpPr>
        <p:spPr>
          <a:xfrm>
            <a:off x="7570381" y="163166"/>
            <a:ext cx="4345057" cy="54537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pPr>
            <a:r>
              <a:rPr lang="en-US" sz="3000" b="1" dirty="0"/>
              <a:t>Keeping Safe Under COVID</a:t>
            </a:r>
          </a:p>
        </p:txBody>
      </p:sp>
    </p:spTree>
    <p:extLst>
      <p:ext uri="{BB962C8B-B14F-4D97-AF65-F5344CB8AC3E}">
        <p14:creationId xmlns:p14="http://schemas.microsoft.com/office/powerpoint/2010/main" val="56197813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7A98427-2552-4E7C-91BA-104C7C6BF044}"/>
              </a:ext>
            </a:extLst>
          </p:cNvPr>
          <p:cNvSpPr/>
          <p:nvPr/>
        </p:nvSpPr>
        <p:spPr>
          <a:xfrm>
            <a:off x="2104571" y="920621"/>
            <a:ext cx="7982857" cy="5016758"/>
          </a:xfrm>
          <a:prstGeom prst="rect">
            <a:avLst/>
          </a:prstGeom>
        </p:spPr>
        <p:txBody>
          <a:bodyPr wrap="square">
            <a:spAutoFit/>
          </a:bodyPr>
          <a:lstStyle/>
          <a:p>
            <a:pPr algn="ctr"/>
            <a:r>
              <a:rPr lang="en-GB" sz="4000" i="1" dirty="0"/>
              <a:t>‘But for these people on D wing the staff are like - they know my heads fallen off so many times. I've tried to kill myself. I've tried to do so many crazy things to myself and I just appreciate the way the staff just keep picking me up. Just keep bringing me back and keeping me focused.’</a:t>
            </a:r>
            <a:endParaRPr lang="en-GB" sz="4000" dirty="0"/>
          </a:p>
        </p:txBody>
      </p:sp>
    </p:spTree>
    <p:extLst>
      <p:ext uri="{BB962C8B-B14F-4D97-AF65-F5344CB8AC3E}">
        <p14:creationId xmlns:p14="http://schemas.microsoft.com/office/powerpoint/2010/main" val="161881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7A98427-2552-4E7C-91BA-104C7C6BF044}"/>
              </a:ext>
            </a:extLst>
          </p:cNvPr>
          <p:cNvSpPr/>
          <p:nvPr/>
        </p:nvSpPr>
        <p:spPr>
          <a:xfrm>
            <a:off x="1603828" y="612844"/>
            <a:ext cx="8984343" cy="5632311"/>
          </a:xfrm>
          <a:prstGeom prst="rect">
            <a:avLst/>
          </a:prstGeom>
        </p:spPr>
        <p:txBody>
          <a:bodyPr wrap="square">
            <a:spAutoFit/>
          </a:bodyPr>
          <a:lstStyle/>
          <a:p>
            <a:pPr algn="ctr"/>
            <a:r>
              <a:rPr lang="en-GB" sz="4000" i="1" dirty="0"/>
              <a:t>‘The governor says that we're working as a community, that's not right at all. We're not getting listened to at all. When we try to raise our opinions, the staff aren't listening, they just avoid us or tell us to shut up. When people are needing to see the nurse we're not getting seen to. There's a lot of people in here struggling with their mental health.’</a:t>
            </a:r>
            <a:endParaRPr lang="en-GB" sz="4000" dirty="0"/>
          </a:p>
        </p:txBody>
      </p:sp>
    </p:spTree>
    <p:extLst>
      <p:ext uri="{BB962C8B-B14F-4D97-AF65-F5344CB8AC3E}">
        <p14:creationId xmlns:p14="http://schemas.microsoft.com/office/powerpoint/2010/main" val="2887847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A29C-E3D6-456C-9BBA-42B20BD84C37}"/>
              </a:ext>
            </a:extLst>
          </p:cNvPr>
          <p:cNvSpPr>
            <a:spLocks noGrp="1"/>
          </p:cNvSpPr>
          <p:nvPr>
            <p:ph type="ctrTitle"/>
          </p:nvPr>
        </p:nvSpPr>
        <p:spPr>
          <a:xfrm>
            <a:off x="1524000" y="3429000"/>
            <a:ext cx="9144000" cy="2387600"/>
          </a:xfrm>
        </p:spPr>
        <p:txBody>
          <a:bodyPr>
            <a:noAutofit/>
          </a:bodyPr>
          <a:lstStyle/>
          <a:p>
            <a:pPr algn="l"/>
            <a:r>
              <a:rPr lang="en-GB" sz="3000" dirty="0"/>
              <a:t>- Ensure that people are given clear, accurate and up to date information in accessible forms that all prisoners understand, and that this is ongoing.</a:t>
            </a:r>
            <a:br>
              <a:rPr lang="en-GB" sz="3000" dirty="0"/>
            </a:br>
            <a:br>
              <a:rPr lang="en-GB" sz="3000" dirty="0"/>
            </a:br>
            <a:r>
              <a:rPr lang="en-GB" sz="3000" dirty="0"/>
              <a:t>- Streamline and expedite the early release scheme to create the headroom needed to take active steps to protect life</a:t>
            </a:r>
            <a:br>
              <a:rPr lang="en-GB" sz="3000" dirty="0"/>
            </a:br>
            <a:br>
              <a:rPr lang="en-GB" sz="3000" dirty="0"/>
            </a:br>
            <a:r>
              <a:rPr lang="en-GB" sz="3000" dirty="0"/>
              <a:t>- Build on the success of the keyworker scheme to keep people safe</a:t>
            </a:r>
            <a:br>
              <a:rPr lang="en-GB" sz="3000" dirty="0"/>
            </a:br>
            <a:endParaRPr lang="en-GB" sz="3000" dirty="0"/>
          </a:p>
        </p:txBody>
      </p:sp>
      <p:sp>
        <p:nvSpPr>
          <p:cNvPr id="3" name="Subtitle 2">
            <a:extLst>
              <a:ext uri="{FF2B5EF4-FFF2-40B4-BE49-F238E27FC236}">
                <a16:creationId xmlns:a16="http://schemas.microsoft.com/office/drawing/2014/main" id="{45DC30A2-17BD-48DD-9051-8C78C7E1CC33}"/>
              </a:ext>
            </a:extLst>
          </p:cNvPr>
          <p:cNvSpPr>
            <a:spLocks noGrp="1"/>
          </p:cNvSpPr>
          <p:nvPr>
            <p:ph type="subTitle" idx="1"/>
          </p:nvPr>
        </p:nvSpPr>
        <p:spPr>
          <a:xfrm>
            <a:off x="1524000" y="383049"/>
            <a:ext cx="9144000" cy="658351"/>
          </a:xfrm>
        </p:spPr>
        <p:txBody>
          <a:bodyPr/>
          <a:lstStyle/>
          <a:p>
            <a:r>
              <a:rPr lang="en-GB" b="1" dirty="0"/>
              <a:t>‘KEEP TALKING, STAY SAFE’ RECOMMENDATIONS</a:t>
            </a:r>
          </a:p>
        </p:txBody>
      </p:sp>
    </p:spTree>
    <p:extLst>
      <p:ext uri="{BB962C8B-B14F-4D97-AF65-F5344CB8AC3E}">
        <p14:creationId xmlns:p14="http://schemas.microsoft.com/office/powerpoint/2010/main" val="762071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A29C-E3D6-456C-9BBA-42B20BD84C37}"/>
              </a:ext>
            </a:extLst>
          </p:cNvPr>
          <p:cNvSpPr>
            <a:spLocks noGrp="1"/>
          </p:cNvSpPr>
          <p:nvPr>
            <p:ph type="ctrTitle"/>
          </p:nvPr>
        </p:nvSpPr>
        <p:spPr>
          <a:xfrm>
            <a:off x="1524000" y="3429000"/>
            <a:ext cx="9144000" cy="2387600"/>
          </a:xfrm>
        </p:spPr>
        <p:txBody>
          <a:bodyPr>
            <a:noAutofit/>
          </a:bodyPr>
          <a:lstStyle/>
          <a:p>
            <a:pPr algn="l"/>
            <a:r>
              <a:rPr lang="en-GB" sz="3000" dirty="0"/>
              <a:t>- </a:t>
            </a:r>
            <a:r>
              <a:rPr lang="en-GB" sz="3200" dirty="0"/>
              <a:t>Improve support systems for staff, introduce regular, professional supervision and properly embed the lessons learned from independent scrutiny.</a:t>
            </a:r>
            <a:br>
              <a:rPr lang="en-GB" sz="3200" dirty="0"/>
            </a:br>
            <a:br>
              <a:rPr lang="en-GB" sz="3200" dirty="0"/>
            </a:br>
            <a:r>
              <a:rPr lang="en-GB" sz="3200" dirty="0"/>
              <a:t>- Protect prisoners and staff. </a:t>
            </a:r>
            <a:br>
              <a:rPr lang="en-GB" sz="3200" dirty="0"/>
            </a:br>
            <a:br>
              <a:rPr lang="en-GB" sz="3200" dirty="0"/>
            </a:br>
            <a:r>
              <a:rPr lang="en-GB" sz="3200" dirty="0"/>
              <a:t>- Meet basic needs.</a:t>
            </a:r>
            <a:br>
              <a:rPr lang="en-GB" sz="3200" dirty="0"/>
            </a:br>
            <a:br>
              <a:rPr lang="en-GB" sz="3200" dirty="0"/>
            </a:br>
            <a:r>
              <a:rPr lang="en-GB" sz="3200" dirty="0"/>
              <a:t>- Increase prisoner engagement and peer support.</a:t>
            </a:r>
            <a:endParaRPr lang="en-GB" sz="3000" dirty="0"/>
          </a:p>
        </p:txBody>
      </p:sp>
      <p:sp>
        <p:nvSpPr>
          <p:cNvPr id="3" name="Subtitle 2">
            <a:extLst>
              <a:ext uri="{FF2B5EF4-FFF2-40B4-BE49-F238E27FC236}">
                <a16:creationId xmlns:a16="http://schemas.microsoft.com/office/drawing/2014/main" id="{45DC30A2-17BD-48DD-9051-8C78C7E1CC33}"/>
              </a:ext>
            </a:extLst>
          </p:cNvPr>
          <p:cNvSpPr>
            <a:spLocks noGrp="1"/>
          </p:cNvSpPr>
          <p:nvPr>
            <p:ph type="subTitle" idx="1"/>
          </p:nvPr>
        </p:nvSpPr>
        <p:spPr>
          <a:xfrm>
            <a:off x="1524000" y="383049"/>
            <a:ext cx="9144000" cy="658351"/>
          </a:xfrm>
        </p:spPr>
        <p:txBody>
          <a:bodyPr/>
          <a:lstStyle/>
          <a:p>
            <a:r>
              <a:rPr lang="en-GB" b="1" dirty="0"/>
              <a:t>‘KEEP TALKING, STAY SAFE’ RECOMMENDATIONS</a:t>
            </a:r>
          </a:p>
        </p:txBody>
      </p:sp>
    </p:spTree>
    <p:extLst>
      <p:ext uri="{BB962C8B-B14F-4D97-AF65-F5344CB8AC3E}">
        <p14:creationId xmlns:p14="http://schemas.microsoft.com/office/powerpoint/2010/main" val="1212647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A29C-E3D6-456C-9BBA-42B20BD84C37}"/>
              </a:ext>
            </a:extLst>
          </p:cNvPr>
          <p:cNvSpPr>
            <a:spLocks noGrp="1"/>
          </p:cNvSpPr>
          <p:nvPr>
            <p:ph type="ctrTitle"/>
          </p:nvPr>
        </p:nvSpPr>
        <p:spPr>
          <a:xfrm>
            <a:off x="1524000" y="3429000"/>
            <a:ext cx="9144000" cy="2387600"/>
          </a:xfrm>
        </p:spPr>
        <p:txBody>
          <a:bodyPr>
            <a:noAutofit/>
          </a:bodyPr>
          <a:lstStyle/>
          <a:p>
            <a:pPr algn="l"/>
            <a:r>
              <a:rPr lang="en-GB" sz="3000" dirty="0"/>
              <a:t>- </a:t>
            </a:r>
            <a:r>
              <a:rPr lang="en-GB" sz="3200" dirty="0"/>
              <a:t>Maintain safer custody as a priority, respond to mental health and wellbeing needs and support people who are particularly vulnerable</a:t>
            </a:r>
            <a:br>
              <a:rPr lang="en-GB" sz="3200" dirty="0"/>
            </a:br>
            <a:br>
              <a:rPr lang="en-GB" sz="3200" dirty="0"/>
            </a:br>
            <a:r>
              <a:rPr lang="en-GB" sz="3200" dirty="0"/>
              <a:t>- Improve family contact.</a:t>
            </a:r>
            <a:br>
              <a:rPr lang="en-GB" sz="3200" dirty="0"/>
            </a:br>
            <a:br>
              <a:rPr lang="en-GB" sz="3200" dirty="0"/>
            </a:br>
            <a:r>
              <a:rPr lang="en-GB" sz="3200" dirty="0"/>
              <a:t>- Introduce bereavement support and counselling for prisoners and staff.</a:t>
            </a:r>
            <a:endParaRPr lang="en-GB" sz="3000" dirty="0"/>
          </a:p>
        </p:txBody>
      </p:sp>
      <p:sp>
        <p:nvSpPr>
          <p:cNvPr id="3" name="Subtitle 2">
            <a:extLst>
              <a:ext uri="{FF2B5EF4-FFF2-40B4-BE49-F238E27FC236}">
                <a16:creationId xmlns:a16="http://schemas.microsoft.com/office/drawing/2014/main" id="{45DC30A2-17BD-48DD-9051-8C78C7E1CC33}"/>
              </a:ext>
            </a:extLst>
          </p:cNvPr>
          <p:cNvSpPr>
            <a:spLocks noGrp="1"/>
          </p:cNvSpPr>
          <p:nvPr>
            <p:ph type="subTitle" idx="1"/>
          </p:nvPr>
        </p:nvSpPr>
        <p:spPr>
          <a:xfrm>
            <a:off x="1524000" y="383049"/>
            <a:ext cx="9144000" cy="658351"/>
          </a:xfrm>
        </p:spPr>
        <p:txBody>
          <a:bodyPr/>
          <a:lstStyle/>
          <a:p>
            <a:r>
              <a:rPr lang="en-GB" b="1" dirty="0"/>
              <a:t>‘KEEP TALKING, STAY SAFE’ RECOMMENDATIONS</a:t>
            </a:r>
          </a:p>
        </p:txBody>
      </p:sp>
    </p:spTree>
    <p:extLst>
      <p:ext uri="{BB962C8B-B14F-4D97-AF65-F5344CB8AC3E}">
        <p14:creationId xmlns:p14="http://schemas.microsoft.com/office/powerpoint/2010/main" val="1933150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29C13B-A206-4646-A965-3D1226DB53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466" y="643466"/>
            <a:ext cx="5571067" cy="5571067"/>
          </a:xfrm>
          <a:prstGeom prst="rect">
            <a:avLst/>
          </a:prstGeom>
        </p:spPr>
      </p:pic>
    </p:spTree>
    <p:extLst>
      <p:ext uri="{BB962C8B-B14F-4D97-AF65-F5344CB8AC3E}">
        <p14:creationId xmlns:p14="http://schemas.microsoft.com/office/powerpoint/2010/main" val="1475693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A29C-E3D6-456C-9BBA-42B20BD84C37}"/>
              </a:ext>
            </a:extLst>
          </p:cNvPr>
          <p:cNvSpPr>
            <a:spLocks noGrp="1"/>
          </p:cNvSpPr>
          <p:nvPr>
            <p:ph type="ctrTitle"/>
          </p:nvPr>
        </p:nvSpPr>
        <p:spPr>
          <a:xfrm>
            <a:off x="1524000" y="1645557"/>
            <a:ext cx="9144000" cy="3566886"/>
          </a:xfrm>
        </p:spPr>
        <p:txBody>
          <a:bodyPr>
            <a:noAutofit/>
          </a:bodyPr>
          <a:lstStyle/>
          <a:p>
            <a:r>
              <a:rPr lang="en-GB" sz="4000" b="1" dirty="0"/>
              <a:t>For the second briefing, ‘Just One Thing’, the IAP received over 40 carefully considered recorded messages with suggestions for steps that could be taken to make them feel safe – drawn from people’s experiences of the COVID-19 period and beyond.</a:t>
            </a:r>
          </a:p>
        </p:txBody>
      </p:sp>
    </p:spTree>
    <p:extLst>
      <p:ext uri="{BB962C8B-B14F-4D97-AF65-F5344CB8AC3E}">
        <p14:creationId xmlns:p14="http://schemas.microsoft.com/office/powerpoint/2010/main" val="3099359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8">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0">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3D5FCB8-5182-481C-8979-4773FC77E4EC}"/>
              </a:ext>
            </a:extLst>
          </p:cNvPr>
          <p:cNvPicPr>
            <a:picLocks noChangeAspect="1"/>
          </p:cNvPicPr>
          <p:nvPr/>
        </p:nvPicPr>
        <p:blipFill rotWithShape="1">
          <a:blip r:embed="rId2">
            <a:extLst>
              <a:ext uri="{28A0092B-C50C-407E-A947-70E740481C1C}">
                <a14:useLocalDpi xmlns:a14="http://schemas.microsoft.com/office/drawing/2010/main" val="0"/>
              </a:ext>
            </a:extLst>
          </a:blip>
          <a:srcRect t="8936" r="1" b="25899"/>
          <a:stretch/>
        </p:blipFill>
        <p:spPr>
          <a:xfrm>
            <a:off x="622549" y="864011"/>
            <a:ext cx="3122143" cy="2034565"/>
          </a:xfrm>
          <a:prstGeom prst="rect">
            <a:avLst/>
          </a:prstGeom>
        </p:spPr>
      </p:pic>
      <p:sp>
        <p:nvSpPr>
          <p:cNvPr id="18" name="Rectangle 22">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998" y="487090"/>
            <a:ext cx="3588174"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D81A027-3410-4076-8CBE-5B1492DCF1D0}"/>
              </a:ext>
            </a:extLst>
          </p:cNvPr>
          <p:cNvPicPr>
            <a:picLocks noChangeAspect="1"/>
          </p:cNvPicPr>
          <p:nvPr/>
        </p:nvPicPr>
        <p:blipFill rotWithShape="1">
          <a:blip r:embed="rId3">
            <a:extLst>
              <a:ext uri="{28A0092B-C50C-407E-A947-70E740481C1C}">
                <a14:useLocalDpi xmlns:a14="http://schemas.microsoft.com/office/drawing/2010/main" val="0"/>
              </a:ext>
            </a:extLst>
          </a:blip>
          <a:srcRect t="2836" r="-3" b="18299"/>
          <a:stretch/>
        </p:blipFill>
        <p:spPr>
          <a:xfrm>
            <a:off x="8374828" y="650497"/>
            <a:ext cx="3130282" cy="2468623"/>
          </a:xfrm>
          <a:prstGeom prst="rect">
            <a:avLst/>
          </a:prstGeom>
        </p:spPr>
      </p:pic>
      <p:sp>
        <p:nvSpPr>
          <p:cNvPr id="20" name="Rectangle 24">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6B10563-5B14-49E2-AA86-2CEF1F638EEF}"/>
              </a:ext>
            </a:extLst>
          </p:cNvPr>
          <p:cNvPicPr>
            <a:picLocks noChangeAspect="1"/>
          </p:cNvPicPr>
          <p:nvPr/>
        </p:nvPicPr>
        <p:blipFill rotWithShape="1">
          <a:blip r:embed="rId4">
            <a:extLst>
              <a:ext uri="{28A0092B-C50C-407E-A947-70E740481C1C}">
                <a14:useLocalDpi xmlns:a14="http://schemas.microsoft.com/office/drawing/2010/main" val="0"/>
              </a:ext>
            </a:extLst>
          </a:blip>
          <a:srcRect l="-7777" t="14303" b="19654"/>
          <a:stretch/>
        </p:blipFill>
        <p:spPr>
          <a:xfrm>
            <a:off x="622549" y="4032695"/>
            <a:ext cx="3104943" cy="1902629"/>
          </a:xfrm>
          <a:prstGeom prst="rect">
            <a:avLst/>
          </a:prstGeom>
        </p:spPr>
      </p:pic>
      <p:sp>
        <p:nvSpPr>
          <p:cNvPr id="22" name="Rectangle 26">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487090"/>
            <a:ext cx="3588171"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C9B12B2-3F07-4DC5-BC81-91D0E4E434AC}"/>
              </a:ext>
            </a:extLst>
          </p:cNvPr>
          <p:cNvPicPr>
            <a:picLocks noChangeAspect="1"/>
          </p:cNvPicPr>
          <p:nvPr/>
        </p:nvPicPr>
        <p:blipFill rotWithShape="1">
          <a:blip r:embed="rId5">
            <a:extLst>
              <a:ext uri="{28A0092B-C50C-407E-A947-70E740481C1C}">
                <a14:useLocalDpi xmlns:a14="http://schemas.microsoft.com/office/drawing/2010/main" val="0"/>
              </a:ext>
            </a:extLst>
          </a:blip>
          <a:srcRect t="7092" r="1" b="27743"/>
          <a:stretch/>
        </p:blipFill>
        <p:spPr>
          <a:xfrm>
            <a:off x="4381676" y="2376142"/>
            <a:ext cx="3252903" cy="2119776"/>
          </a:xfrm>
          <a:prstGeom prst="rect">
            <a:avLst/>
          </a:prstGeom>
        </p:spPr>
      </p:pic>
      <p:sp>
        <p:nvSpPr>
          <p:cNvPr id="24" name="Rectangle 28">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502" y="3603670"/>
            <a:ext cx="3601167"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7F2DCC-7210-43C1-9C09-576D8978DAF9}"/>
              </a:ext>
            </a:extLst>
          </p:cNvPr>
          <p:cNvPicPr>
            <a:picLocks noChangeAspect="1"/>
          </p:cNvPicPr>
          <p:nvPr/>
        </p:nvPicPr>
        <p:blipFill rotWithShape="1">
          <a:blip r:embed="rId6">
            <a:extLst>
              <a:ext uri="{28A0092B-C50C-407E-A947-70E740481C1C}">
                <a14:useLocalDpi xmlns:a14="http://schemas.microsoft.com/office/drawing/2010/main" val="0"/>
              </a:ext>
            </a:extLst>
          </a:blip>
          <a:srcRect t="5154" r="5" b="16222"/>
          <a:stretch/>
        </p:blipFill>
        <p:spPr>
          <a:xfrm>
            <a:off x="8372714" y="3755224"/>
            <a:ext cx="3134510" cy="2464601"/>
          </a:xfrm>
          <a:prstGeom prst="rect">
            <a:avLst/>
          </a:prstGeom>
        </p:spPr>
      </p:pic>
    </p:spTree>
    <p:extLst>
      <p:ext uri="{BB962C8B-B14F-4D97-AF65-F5344CB8AC3E}">
        <p14:creationId xmlns:p14="http://schemas.microsoft.com/office/powerpoint/2010/main" val="2975498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7A98427-2552-4E7C-91BA-104C7C6BF044}"/>
              </a:ext>
            </a:extLst>
          </p:cNvPr>
          <p:cNvSpPr/>
          <p:nvPr/>
        </p:nvSpPr>
        <p:spPr>
          <a:xfrm>
            <a:off x="1995714" y="1536174"/>
            <a:ext cx="8200571" cy="3785652"/>
          </a:xfrm>
          <a:prstGeom prst="rect">
            <a:avLst/>
          </a:prstGeom>
        </p:spPr>
        <p:txBody>
          <a:bodyPr wrap="square">
            <a:spAutoFit/>
          </a:bodyPr>
          <a:lstStyle/>
          <a:p>
            <a:pPr lvl="0" algn="ctr"/>
            <a:r>
              <a:rPr lang="en-GB" sz="4000" i="1" dirty="0"/>
              <a:t>‘I think people in custody end up using substances cause they're just in an empty room. You come in here from nothing and you have nothing when you come in here, if you want people to change, you have to change…’</a:t>
            </a:r>
            <a:r>
              <a:rPr lang="en-GB" sz="4000" b="1" dirty="0"/>
              <a:t> </a:t>
            </a:r>
            <a:endParaRPr lang="en-GB" sz="4000" dirty="0"/>
          </a:p>
        </p:txBody>
      </p:sp>
    </p:spTree>
    <p:extLst>
      <p:ext uri="{BB962C8B-B14F-4D97-AF65-F5344CB8AC3E}">
        <p14:creationId xmlns:p14="http://schemas.microsoft.com/office/powerpoint/2010/main" val="2326846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7A98427-2552-4E7C-91BA-104C7C6BF044}"/>
              </a:ext>
            </a:extLst>
          </p:cNvPr>
          <p:cNvSpPr/>
          <p:nvPr/>
        </p:nvSpPr>
        <p:spPr>
          <a:xfrm>
            <a:off x="2220685" y="920621"/>
            <a:ext cx="7750629" cy="5016758"/>
          </a:xfrm>
          <a:prstGeom prst="rect">
            <a:avLst/>
          </a:prstGeom>
        </p:spPr>
        <p:txBody>
          <a:bodyPr wrap="square">
            <a:spAutoFit/>
          </a:bodyPr>
          <a:lstStyle/>
          <a:p>
            <a:pPr lvl="0" algn="ctr"/>
            <a:r>
              <a:rPr lang="en-GB" sz="4000" i="1" dirty="0"/>
              <a:t>‘I would like the prison service to use this lockdown time to try some new initiatives regarding rehabilitation and education and mental health. Extreme times call for extreme actions, and the biggest shame in prisons is the waste of human resources.’ </a:t>
            </a:r>
            <a:endParaRPr lang="en-GB" sz="4000" dirty="0"/>
          </a:p>
        </p:txBody>
      </p:sp>
    </p:spTree>
    <p:extLst>
      <p:ext uri="{BB962C8B-B14F-4D97-AF65-F5344CB8AC3E}">
        <p14:creationId xmlns:p14="http://schemas.microsoft.com/office/powerpoint/2010/main" val="2142296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A29C-E3D6-456C-9BBA-42B20BD84C37}"/>
              </a:ext>
            </a:extLst>
          </p:cNvPr>
          <p:cNvSpPr>
            <a:spLocks noGrp="1"/>
          </p:cNvSpPr>
          <p:nvPr>
            <p:ph type="ctrTitle"/>
          </p:nvPr>
        </p:nvSpPr>
        <p:spPr>
          <a:xfrm>
            <a:off x="1524000" y="3726712"/>
            <a:ext cx="9144000" cy="2387600"/>
          </a:xfrm>
        </p:spPr>
        <p:txBody>
          <a:bodyPr>
            <a:noAutofit/>
          </a:bodyPr>
          <a:lstStyle/>
          <a:p>
            <a:r>
              <a:rPr lang="en-GB" sz="3600" b="1" dirty="0"/>
              <a:t>The Independent Advisory Panel (IAP) are an arms-length body, that provides independent advice and expertise to Ministers, senior officials and the Ministerial Board on Deaths in Custody. </a:t>
            </a:r>
            <a:br>
              <a:rPr lang="en-GB" sz="3600" b="1" dirty="0"/>
            </a:br>
            <a:br>
              <a:rPr lang="en-GB" sz="3600" b="1" dirty="0"/>
            </a:br>
            <a:r>
              <a:rPr lang="en-GB" sz="3600" b="1" dirty="0"/>
              <a:t>It assists Ministers to meet their human rights obligations to protect life. The IAP’s aim is to bring about a continuing and sustained reduction in the number and rate of deaths in all forms of state custody in England and Wales</a:t>
            </a:r>
          </a:p>
        </p:txBody>
      </p:sp>
    </p:spTree>
    <p:extLst>
      <p:ext uri="{BB962C8B-B14F-4D97-AF65-F5344CB8AC3E}">
        <p14:creationId xmlns:p14="http://schemas.microsoft.com/office/powerpoint/2010/main" val="1675603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A29C-E3D6-456C-9BBA-42B20BD84C37}"/>
              </a:ext>
            </a:extLst>
          </p:cNvPr>
          <p:cNvSpPr>
            <a:spLocks noGrp="1"/>
          </p:cNvSpPr>
          <p:nvPr>
            <p:ph type="ctrTitle"/>
          </p:nvPr>
        </p:nvSpPr>
        <p:spPr>
          <a:xfrm>
            <a:off x="1524000" y="3429000"/>
            <a:ext cx="9144000" cy="2387600"/>
          </a:xfrm>
        </p:spPr>
        <p:txBody>
          <a:bodyPr>
            <a:noAutofit/>
          </a:bodyPr>
          <a:lstStyle/>
          <a:p>
            <a:pPr algn="l"/>
            <a:r>
              <a:rPr lang="en-GB" sz="3000" dirty="0"/>
              <a:t>- Meaningful, productive and stimulating activity with form, purpose and reward improves mental wellbeing and reduces substance misuse and poor behaviour.</a:t>
            </a:r>
            <a:br>
              <a:rPr lang="en-GB" sz="3000" dirty="0"/>
            </a:br>
            <a:br>
              <a:rPr lang="en-GB" sz="3000" dirty="0"/>
            </a:br>
            <a:r>
              <a:rPr lang="en-GB" sz="3000" dirty="0"/>
              <a:t>- Prisoner safety is enhanced by considerate staff who listen, prioritise acts of kindness and are supported by their employer through resourcing, support and supervision. Staff and prisoners benefit from the opportunity to build positive professional relationships</a:t>
            </a:r>
          </a:p>
        </p:txBody>
      </p:sp>
      <p:sp>
        <p:nvSpPr>
          <p:cNvPr id="3" name="Subtitle 2">
            <a:extLst>
              <a:ext uri="{FF2B5EF4-FFF2-40B4-BE49-F238E27FC236}">
                <a16:creationId xmlns:a16="http://schemas.microsoft.com/office/drawing/2014/main" id="{45DC30A2-17BD-48DD-9051-8C78C7E1CC33}"/>
              </a:ext>
            </a:extLst>
          </p:cNvPr>
          <p:cNvSpPr>
            <a:spLocks noGrp="1"/>
          </p:cNvSpPr>
          <p:nvPr>
            <p:ph type="subTitle" idx="1"/>
          </p:nvPr>
        </p:nvSpPr>
        <p:spPr>
          <a:xfrm>
            <a:off x="1524000" y="383049"/>
            <a:ext cx="9144000" cy="658351"/>
          </a:xfrm>
        </p:spPr>
        <p:txBody>
          <a:bodyPr/>
          <a:lstStyle/>
          <a:p>
            <a:r>
              <a:rPr lang="en-GB" b="1" dirty="0"/>
              <a:t>‘JUST ONE THING’ RECOMMENDATIONS</a:t>
            </a:r>
          </a:p>
        </p:txBody>
      </p:sp>
    </p:spTree>
    <p:extLst>
      <p:ext uri="{BB962C8B-B14F-4D97-AF65-F5344CB8AC3E}">
        <p14:creationId xmlns:p14="http://schemas.microsoft.com/office/powerpoint/2010/main" val="3046136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A29C-E3D6-456C-9BBA-42B20BD84C37}"/>
              </a:ext>
            </a:extLst>
          </p:cNvPr>
          <p:cNvSpPr>
            <a:spLocks noGrp="1"/>
          </p:cNvSpPr>
          <p:nvPr>
            <p:ph type="ctrTitle"/>
          </p:nvPr>
        </p:nvSpPr>
        <p:spPr>
          <a:xfrm>
            <a:off x="1524000" y="3753292"/>
            <a:ext cx="9144000" cy="2387600"/>
          </a:xfrm>
        </p:spPr>
        <p:txBody>
          <a:bodyPr>
            <a:noAutofit/>
          </a:bodyPr>
          <a:lstStyle/>
          <a:p>
            <a:pPr algn="l"/>
            <a:r>
              <a:rPr lang="en-GB" sz="3200" dirty="0"/>
              <a:t>- Contact with families has been a lifeline for prisoners. Steps must be taken to ensure systems such as video calls are working as intended across the estate. The feedback and ideas of those who use the technology developed through the pandemic should help shape the future of communications. </a:t>
            </a:r>
            <a:br>
              <a:rPr lang="en-GB" sz="3200" dirty="0"/>
            </a:br>
            <a:br>
              <a:rPr lang="en-GB" sz="3200" dirty="0"/>
            </a:br>
            <a:r>
              <a:rPr lang="en-GB" sz="3200" dirty="0"/>
              <a:t>- COVID-19 presents an unprecedented opportunity to innovate and improve. Prisons with hope and purpose and opportunities to take responsibility and help others keep people safe.</a:t>
            </a:r>
            <a:endParaRPr lang="en-GB" sz="3000" dirty="0"/>
          </a:p>
        </p:txBody>
      </p:sp>
      <p:sp>
        <p:nvSpPr>
          <p:cNvPr id="3" name="Subtitle 2">
            <a:extLst>
              <a:ext uri="{FF2B5EF4-FFF2-40B4-BE49-F238E27FC236}">
                <a16:creationId xmlns:a16="http://schemas.microsoft.com/office/drawing/2014/main" id="{45DC30A2-17BD-48DD-9051-8C78C7E1CC33}"/>
              </a:ext>
            </a:extLst>
          </p:cNvPr>
          <p:cNvSpPr>
            <a:spLocks noGrp="1"/>
          </p:cNvSpPr>
          <p:nvPr>
            <p:ph type="subTitle" idx="1"/>
          </p:nvPr>
        </p:nvSpPr>
        <p:spPr>
          <a:xfrm>
            <a:off x="1524000" y="383049"/>
            <a:ext cx="9144000" cy="658351"/>
          </a:xfrm>
        </p:spPr>
        <p:txBody>
          <a:bodyPr/>
          <a:lstStyle/>
          <a:p>
            <a:r>
              <a:rPr lang="en-GB" b="1" dirty="0"/>
              <a:t>‘JUST ONE THING’ RECOMMENDATIONS</a:t>
            </a:r>
          </a:p>
        </p:txBody>
      </p:sp>
    </p:spTree>
    <p:extLst>
      <p:ext uri="{BB962C8B-B14F-4D97-AF65-F5344CB8AC3E}">
        <p14:creationId xmlns:p14="http://schemas.microsoft.com/office/powerpoint/2010/main" val="1396692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A29C-E3D6-456C-9BBA-42B20BD84C37}"/>
              </a:ext>
            </a:extLst>
          </p:cNvPr>
          <p:cNvSpPr>
            <a:spLocks noGrp="1"/>
          </p:cNvSpPr>
          <p:nvPr>
            <p:ph type="ctrTitle"/>
          </p:nvPr>
        </p:nvSpPr>
        <p:spPr>
          <a:xfrm>
            <a:off x="1023257" y="3429000"/>
            <a:ext cx="10145486" cy="2387600"/>
          </a:xfrm>
        </p:spPr>
        <p:txBody>
          <a:bodyPr>
            <a:noAutofit/>
          </a:bodyPr>
          <a:lstStyle/>
          <a:p>
            <a:r>
              <a:rPr lang="en-GB" sz="4000" b="1" dirty="0"/>
              <a:t>The reports can be found in our </a:t>
            </a:r>
            <a:br>
              <a:rPr lang="en-GB" sz="4000" b="1" dirty="0"/>
            </a:br>
            <a:r>
              <a:rPr lang="en-GB" sz="4000" b="1" dirty="0"/>
              <a:t>COVID-19 Information Hub on our website: </a:t>
            </a:r>
            <a:br>
              <a:rPr lang="en-GB" sz="3200" b="1" dirty="0"/>
            </a:br>
            <a:r>
              <a:rPr lang="en-GB" sz="3200" b="1" dirty="0">
                <a:hlinkClick r:id="rId3"/>
              </a:rPr>
              <a:t>www.iapondeathsincustody.org/covid-19</a:t>
            </a:r>
            <a:br>
              <a:rPr lang="en-GB" sz="3200" b="1" dirty="0"/>
            </a:br>
            <a:br>
              <a:rPr lang="en-GB" sz="3200" b="1" dirty="0"/>
            </a:br>
            <a:br>
              <a:rPr lang="en-GB" sz="3200" b="1" dirty="0"/>
            </a:br>
            <a:br>
              <a:rPr lang="en-GB" sz="3200" b="1" dirty="0"/>
            </a:br>
            <a:r>
              <a:rPr lang="en-GB" sz="4000" b="1" dirty="0"/>
              <a:t>Keep Talking, Stay Safe</a:t>
            </a:r>
            <a:br>
              <a:rPr lang="en-GB" sz="3200" dirty="0"/>
            </a:br>
            <a:r>
              <a:rPr lang="en-GB" sz="3200" dirty="0">
                <a:hlinkClick r:id="rId4"/>
              </a:rPr>
              <a:t>www.iapondeathsincustody.org/latest/keep-talking-stay-safe</a:t>
            </a:r>
            <a:br>
              <a:rPr lang="en-GB" sz="3200" dirty="0"/>
            </a:br>
            <a:br>
              <a:rPr lang="en-GB" sz="3200" dirty="0"/>
            </a:br>
            <a:r>
              <a:rPr lang="en-GB" sz="4000" b="1" dirty="0"/>
              <a:t>Just One Thing</a:t>
            </a:r>
            <a:br>
              <a:rPr lang="en-GB" sz="3200" dirty="0"/>
            </a:br>
            <a:r>
              <a:rPr lang="en-GB" sz="3200" dirty="0">
                <a:hlinkClick r:id="rId5"/>
              </a:rPr>
              <a:t>www.iapondeathsincustody.org/latest/just-one-thing</a:t>
            </a:r>
            <a:endParaRPr lang="en-GB" sz="3000" b="1" dirty="0"/>
          </a:p>
        </p:txBody>
      </p:sp>
    </p:spTree>
    <p:extLst>
      <p:ext uri="{BB962C8B-B14F-4D97-AF65-F5344CB8AC3E}">
        <p14:creationId xmlns:p14="http://schemas.microsoft.com/office/powerpoint/2010/main" val="1889462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829706-518F-495B-A2BA-9EDA8F2FFC63}"/>
              </a:ext>
            </a:extLst>
          </p:cNvPr>
          <p:cNvSpPr>
            <a:spLocks noGrp="1"/>
          </p:cNvSpPr>
          <p:nvPr>
            <p:ph type="ctrTitle"/>
          </p:nvPr>
        </p:nvSpPr>
        <p:spPr>
          <a:xfrm>
            <a:off x="7510334" y="2723143"/>
            <a:ext cx="4087306" cy="1411713"/>
          </a:xfrm>
        </p:spPr>
        <p:txBody>
          <a:bodyPr anchor="b">
            <a:normAutofit/>
          </a:bodyPr>
          <a:lstStyle/>
          <a:p>
            <a:pPr algn="l"/>
            <a:r>
              <a:rPr lang="en-GB" sz="5400" b="1" dirty="0"/>
              <a:t>Juliet Lyon</a:t>
            </a:r>
            <a:br>
              <a:rPr lang="en-GB" sz="5400" b="1" dirty="0"/>
            </a:br>
            <a:r>
              <a:rPr lang="en-GB" sz="2800" dirty="0"/>
              <a:t>Juliet.Lyon@justice.gov.uk</a:t>
            </a:r>
            <a:endParaRPr lang="en-GB" sz="2800" b="1" dirty="0"/>
          </a:p>
        </p:txBody>
      </p:sp>
      <p:sp>
        <p:nvSpPr>
          <p:cNvPr id="13" name="Freeform: Shape 1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6D7104C5-5DE8-4992-828A-89BD7DE7FC2F}"/>
              </a:ext>
            </a:extLst>
          </p:cNvPr>
          <p:cNvPicPr>
            <a:picLocks noChangeAspect="1"/>
          </p:cNvPicPr>
          <p:nvPr/>
        </p:nvPicPr>
        <p:blipFill rotWithShape="1">
          <a:blip r:embed="rId3">
            <a:extLst>
              <a:ext uri="{28A0092B-C50C-407E-A947-70E740481C1C}">
                <a14:useLocalDpi xmlns:a14="http://schemas.microsoft.com/office/drawing/2010/main" val="0"/>
              </a:ext>
            </a:extLst>
          </a:blip>
          <a:srcRect l="7638" r="21390"/>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5" name="Title 3">
            <a:extLst>
              <a:ext uri="{FF2B5EF4-FFF2-40B4-BE49-F238E27FC236}">
                <a16:creationId xmlns:a16="http://schemas.microsoft.com/office/drawing/2014/main" id="{90548B69-C75F-49F3-9769-BAA80CC736D5}"/>
              </a:ext>
            </a:extLst>
          </p:cNvPr>
          <p:cNvSpPr txBox="1">
            <a:spLocks/>
          </p:cNvSpPr>
          <p:nvPr/>
        </p:nvSpPr>
        <p:spPr>
          <a:xfrm>
            <a:off x="7510334" y="5065850"/>
            <a:ext cx="5069249" cy="14117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dirty="0"/>
              <a:t>Thank you to the Koestler Trust for the </a:t>
            </a:r>
          </a:p>
          <a:p>
            <a:pPr algn="l"/>
            <a:r>
              <a:rPr lang="en-GB" sz="2000" dirty="0"/>
              <a:t>use of the images in this presentation.</a:t>
            </a:r>
          </a:p>
        </p:txBody>
      </p:sp>
    </p:spTree>
    <p:extLst>
      <p:ext uri="{BB962C8B-B14F-4D97-AF65-F5344CB8AC3E}">
        <p14:creationId xmlns:p14="http://schemas.microsoft.com/office/powerpoint/2010/main" val="2436357481"/>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FEC77-F29D-48B9-BF21-490BFF7838D5}"/>
              </a:ext>
            </a:extLst>
          </p:cNvPr>
          <p:cNvSpPr>
            <a:spLocks noGrp="1"/>
          </p:cNvSpPr>
          <p:nvPr>
            <p:ph type="ctrTitle"/>
          </p:nvPr>
        </p:nvSpPr>
        <p:spPr>
          <a:xfrm>
            <a:off x="412652" y="4167945"/>
            <a:ext cx="11366695" cy="2387600"/>
          </a:xfrm>
        </p:spPr>
        <p:txBody>
          <a:bodyPr>
            <a:noAutofit/>
          </a:bodyPr>
          <a:lstStyle/>
          <a:p>
            <a:r>
              <a:rPr lang="en-GB" sz="3000" dirty="0"/>
              <a:t>The Ministerial Council on Deaths in Custody is made up of a Ministerial Board on Deaths in Custody, the Independent Advisory Panel on Deaths in Custody, and a Practitioner and Stakeholder Group (PSG). This group is drawn from inspectorate and investigative bodies, lawyers, third sector organisations, families, academics and practitioners from the custodial sectors.  </a:t>
            </a:r>
            <a:br>
              <a:rPr lang="en-GB" sz="3000" dirty="0"/>
            </a:br>
            <a:r>
              <a:rPr lang="en-GB" sz="3000" dirty="0"/>
              <a:t>As a member of the group you can expect to receive regular communication with links to relevant news and publications from across the sectors; updates from the IAP website and invitations to stakeholder events</a:t>
            </a:r>
            <a:r>
              <a:rPr lang="en-GB" sz="3000" b="1" dirty="0"/>
              <a:t>. </a:t>
            </a:r>
            <a:br>
              <a:rPr lang="en-GB" sz="3000" dirty="0"/>
            </a:br>
            <a:br>
              <a:rPr lang="en-GB" sz="3000" dirty="0"/>
            </a:br>
            <a:r>
              <a:rPr lang="en-GB" sz="3000" dirty="0"/>
              <a:t>To be added to the list, please visit </a:t>
            </a:r>
            <a:br>
              <a:rPr lang="en-GB" sz="3000" dirty="0"/>
            </a:br>
            <a:r>
              <a:rPr lang="en-GB" sz="3000" b="1" dirty="0">
                <a:hlinkClick r:id="rId3"/>
              </a:rPr>
              <a:t>www.iapondeathsincustody.org/psg</a:t>
            </a:r>
            <a:br>
              <a:rPr lang="en-GB" sz="3000" b="1" dirty="0"/>
            </a:br>
            <a:r>
              <a:rPr lang="en-GB" sz="3000" dirty="0"/>
              <a:t>where you can fill in your information and </a:t>
            </a:r>
            <a:br>
              <a:rPr lang="en-GB" sz="3000" dirty="0"/>
            </a:br>
            <a:r>
              <a:rPr lang="en-GB" sz="3000" dirty="0"/>
              <a:t>give us an idea of your area of interest and/or expertise.</a:t>
            </a:r>
          </a:p>
        </p:txBody>
      </p:sp>
    </p:spTree>
    <p:extLst>
      <p:ext uri="{BB962C8B-B14F-4D97-AF65-F5344CB8AC3E}">
        <p14:creationId xmlns:p14="http://schemas.microsoft.com/office/powerpoint/2010/main" val="2366545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A29C-E3D6-456C-9BBA-42B20BD84C37}"/>
              </a:ext>
            </a:extLst>
          </p:cNvPr>
          <p:cNvSpPr>
            <a:spLocks noGrp="1"/>
          </p:cNvSpPr>
          <p:nvPr>
            <p:ph type="ctrTitle"/>
          </p:nvPr>
        </p:nvSpPr>
        <p:spPr>
          <a:xfrm>
            <a:off x="896679" y="3769242"/>
            <a:ext cx="10398641" cy="2387600"/>
          </a:xfrm>
        </p:spPr>
        <p:txBody>
          <a:bodyPr>
            <a:noAutofit/>
          </a:bodyPr>
          <a:lstStyle/>
          <a:p>
            <a:r>
              <a:rPr lang="en-GB" sz="3600" b="1" dirty="0"/>
              <a:t>In line with our guiding principle to consult people in custody and their families wherever possible, the IAP has worked with National Prison Radio (NPR) to conduct a rapid review of prisoners’ experience under Covid-19. </a:t>
            </a:r>
            <a:br>
              <a:rPr lang="en-GB" sz="3600" b="1" dirty="0"/>
            </a:br>
            <a:br>
              <a:rPr lang="en-GB" sz="3600" b="1" dirty="0"/>
            </a:br>
            <a:r>
              <a:rPr lang="en-GB" sz="3600" b="1" dirty="0"/>
              <a:t>During these unprecedented times, and when independent monitoring is much reduced, it was – and continues to be – more important than ever to hear about, and to learn from, the experiences of people in custody. </a:t>
            </a:r>
          </a:p>
        </p:txBody>
      </p:sp>
    </p:spTree>
    <p:extLst>
      <p:ext uri="{BB962C8B-B14F-4D97-AF65-F5344CB8AC3E}">
        <p14:creationId xmlns:p14="http://schemas.microsoft.com/office/powerpoint/2010/main" val="3209162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3F875675-BA4F-40C6-890C-4CF139FD9898}"/>
              </a:ext>
            </a:extLst>
          </p:cNvPr>
          <p:cNvPicPr>
            <a:picLocks noChangeAspect="1"/>
          </p:cNvPicPr>
          <p:nvPr/>
        </p:nvPicPr>
        <p:blipFill rotWithShape="1">
          <a:blip r:embed="rId2">
            <a:extLst>
              <a:ext uri="{28A0092B-C50C-407E-A947-70E740481C1C}">
                <a14:useLocalDpi xmlns:a14="http://schemas.microsoft.com/office/drawing/2010/main" val="0"/>
              </a:ext>
            </a:extLst>
          </a:blip>
          <a:srcRect t="24607" b="19154"/>
          <a:stretch/>
        </p:blipFill>
        <p:spPr>
          <a:xfrm>
            <a:off x="20" y="1282"/>
            <a:ext cx="12191980" cy="6856718"/>
          </a:xfrm>
          <a:prstGeom prst="rect">
            <a:avLst/>
          </a:prstGeom>
        </p:spPr>
      </p:pic>
    </p:spTree>
    <p:extLst>
      <p:ext uri="{BB962C8B-B14F-4D97-AF65-F5344CB8AC3E}">
        <p14:creationId xmlns:p14="http://schemas.microsoft.com/office/powerpoint/2010/main" val="3245961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A29C-E3D6-456C-9BBA-42B20BD84C37}"/>
              </a:ext>
            </a:extLst>
          </p:cNvPr>
          <p:cNvSpPr>
            <a:spLocks noGrp="1"/>
          </p:cNvSpPr>
          <p:nvPr>
            <p:ph type="ctrTitle"/>
          </p:nvPr>
        </p:nvSpPr>
        <p:spPr>
          <a:xfrm>
            <a:off x="1524000" y="2235200"/>
            <a:ext cx="9144000" cy="2387600"/>
          </a:xfrm>
        </p:spPr>
        <p:txBody>
          <a:bodyPr>
            <a:noAutofit/>
          </a:bodyPr>
          <a:lstStyle/>
          <a:p>
            <a:r>
              <a:rPr lang="en-GB" sz="4000" b="1" dirty="0"/>
              <a:t>Through a partnership with National Prison Radio, we reviewed 223 phone messages, recorded and received between 18 March and 5 May 2020.</a:t>
            </a:r>
          </a:p>
        </p:txBody>
      </p:sp>
    </p:spTree>
    <p:extLst>
      <p:ext uri="{BB962C8B-B14F-4D97-AF65-F5344CB8AC3E}">
        <p14:creationId xmlns:p14="http://schemas.microsoft.com/office/powerpoint/2010/main" val="2366090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05B88B4-3592-4EF2-8371-8C4D01D69C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794" y="643467"/>
            <a:ext cx="2475653" cy="2475653"/>
          </a:xfrm>
          <a:prstGeom prst="rect">
            <a:avLst/>
          </a:prstGeom>
        </p:spPr>
      </p:pic>
      <p:sp>
        <p:nvSpPr>
          <p:cNvPr id="23" name="Rectangle 22">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998" y="487090"/>
            <a:ext cx="3588174"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FAEE7AD-7698-4D2E-82BB-23A8321820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5658" y="650497"/>
            <a:ext cx="2468623" cy="2468623"/>
          </a:xfrm>
          <a:prstGeom prst="rect">
            <a:avLst/>
          </a:prstGeom>
        </p:spPr>
      </p:pic>
      <p:sp>
        <p:nvSpPr>
          <p:cNvPr id="25" name="Rectangle 24">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719810F-B834-4AA4-AC7B-CE9856BE2B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205" y="3748194"/>
            <a:ext cx="2471631" cy="2471631"/>
          </a:xfrm>
          <a:prstGeom prst="rect">
            <a:avLst/>
          </a:prstGeom>
        </p:spPr>
      </p:pic>
      <p:sp>
        <p:nvSpPr>
          <p:cNvPr id="27" name="Rectangle 26">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487090"/>
            <a:ext cx="3588171"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80D5D2E-24BB-446D-A429-187495C4A4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1676" y="1809578"/>
            <a:ext cx="3252903" cy="3252903"/>
          </a:xfrm>
          <a:prstGeom prst="rect">
            <a:avLst/>
          </a:prstGeom>
        </p:spPr>
      </p:pic>
      <p:sp>
        <p:nvSpPr>
          <p:cNvPr id="29" name="Rectangle 28">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502" y="3603670"/>
            <a:ext cx="3601167"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7AF780A-5537-4D15-BF62-6A5ACFFD69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07669" y="3755224"/>
            <a:ext cx="2464601" cy="2464601"/>
          </a:xfrm>
          <a:prstGeom prst="rect">
            <a:avLst/>
          </a:prstGeom>
        </p:spPr>
      </p:pic>
    </p:spTree>
    <p:extLst>
      <p:ext uri="{BB962C8B-B14F-4D97-AF65-F5344CB8AC3E}">
        <p14:creationId xmlns:p14="http://schemas.microsoft.com/office/powerpoint/2010/main" val="662286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7A98427-2552-4E7C-91BA-104C7C6BF044}"/>
              </a:ext>
            </a:extLst>
          </p:cNvPr>
          <p:cNvSpPr/>
          <p:nvPr/>
        </p:nvSpPr>
        <p:spPr>
          <a:xfrm>
            <a:off x="1694121" y="1228397"/>
            <a:ext cx="8803758" cy="4401205"/>
          </a:xfrm>
          <a:prstGeom prst="rect">
            <a:avLst/>
          </a:prstGeom>
        </p:spPr>
        <p:txBody>
          <a:bodyPr wrap="square">
            <a:spAutoFit/>
          </a:bodyPr>
          <a:lstStyle/>
          <a:p>
            <a:pPr marL="228600" algn="ctr">
              <a:spcAft>
                <a:spcPts val="0"/>
              </a:spcAft>
            </a:pPr>
            <a:r>
              <a:rPr lang="en-GB" sz="4000" i="1" dirty="0">
                <a:ea typeface="Calibri" panose="020F0502020204030204" pitchFamily="34" charset="0"/>
              </a:rPr>
              <a:t>‘Everyone’s frustrated. We're behind these doors, we don't know what's going on. We've stopped having updates now. I used to get updates every 2 days or so explaining what's going to happen. We're just frustrated because we don't know anything.’ </a:t>
            </a:r>
            <a:endParaRPr lang="en-GB" sz="4000" dirty="0">
              <a:effectLst/>
              <a:ea typeface="Calibri" panose="020F0502020204030204" pitchFamily="34" charset="0"/>
            </a:endParaRPr>
          </a:p>
        </p:txBody>
      </p:sp>
    </p:spTree>
    <p:extLst>
      <p:ext uri="{BB962C8B-B14F-4D97-AF65-F5344CB8AC3E}">
        <p14:creationId xmlns:p14="http://schemas.microsoft.com/office/powerpoint/2010/main" val="1253512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7A98427-2552-4E7C-91BA-104C7C6BF044}"/>
              </a:ext>
            </a:extLst>
          </p:cNvPr>
          <p:cNvSpPr/>
          <p:nvPr/>
        </p:nvSpPr>
        <p:spPr>
          <a:xfrm>
            <a:off x="2474685" y="1536174"/>
            <a:ext cx="7242629" cy="3785652"/>
          </a:xfrm>
          <a:prstGeom prst="rect">
            <a:avLst/>
          </a:prstGeom>
        </p:spPr>
        <p:txBody>
          <a:bodyPr wrap="square">
            <a:spAutoFit/>
          </a:bodyPr>
          <a:lstStyle/>
          <a:p>
            <a:pPr algn="ctr"/>
            <a:r>
              <a:rPr lang="en-GB" sz="4000" i="1" dirty="0"/>
              <a:t>‘…no sign of early release, no staff have any clue if it's even true but it's on the news. Prisoners feel like they're sentenced to </a:t>
            </a:r>
            <a:r>
              <a:rPr lang="en-GB" sz="4000" dirty="0"/>
              <a:t>[a] </a:t>
            </a:r>
            <a:r>
              <a:rPr lang="en-GB" sz="4000" i="1" dirty="0"/>
              <a:t>death sentence if it spreads and it's on several wings.’</a:t>
            </a:r>
            <a:endParaRPr lang="en-GB" sz="4000" dirty="0"/>
          </a:p>
        </p:txBody>
      </p:sp>
    </p:spTree>
    <p:extLst>
      <p:ext uri="{BB962C8B-B14F-4D97-AF65-F5344CB8AC3E}">
        <p14:creationId xmlns:p14="http://schemas.microsoft.com/office/powerpoint/2010/main" val="2176493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7A98427-2552-4E7C-91BA-104C7C6BF044}"/>
              </a:ext>
            </a:extLst>
          </p:cNvPr>
          <p:cNvSpPr/>
          <p:nvPr/>
        </p:nvSpPr>
        <p:spPr>
          <a:xfrm>
            <a:off x="1712685" y="420484"/>
            <a:ext cx="8766629" cy="6017032"/>
          </a:xfrm>
          <a:prstGeom prst="rect">
            <a:avLst/>
          </a:prstGeom>
        </p:spPr>
        <p:txBody>
          <a:bodyPr wrap="square">
            <a:spAutoFit/>
          </a:bodyPr>
          <a:lstStyle/>
          <a:p>
            <a:pPr algn="ctr"/>
            <a:r>
              <a:rPr lang="en-GB" sz="3500" i="1" dirty="0"/>
              <a:t>It's mad. It's mad what's going on in the world. They've got families, they're so compassionate to us.’ </a:t>
            </a:r>
            <a:endParaRPr lang="en-GB" sz="3500" dirty="0"/>
          </a:p>
          <a:p>
            <a:pPr algn="ctr"/>
            <a:r>
              <a:rPr lang="en-GB" sz="3500" i="1" dirty="0"/>
              <a:t> </a:t>
            </a:r>
            <a:endParaRPr lang="en-GB" sz="3500" dirty="0"/>
          </a:p>
          <a:p>
            <a:pPr algn="ctr"/>
            <a:r>
              <a:rPr lang="en-GB" sz="3500" i="1" dirty="0"/>
              <a:t>‘Massive respect for all of them, It takes a strong type of person to do what they're doing.’ </a:t>
            </a:r>
            <a:endParaRPr lang="en-GB" sz="3500" dirty="0"/>
          </a:p>
          <a:p>
            <a:pPr algn="ctr"/>
            <a:r>
              <a:rPr lang="en-GB" sz="3500" dirty="0"/>
              <a:t> </a:t>
            </a:r>
          </a:p>
          <a:p>
            <a:pPr algn="ctr"/>
            <a:r>
              <a:rPr lang="en-GB" sz="3500" i="1" dirty="0"/>
              <a:t>People are in isolation but the same staff rotate round the whole prison touching everyone's handles, buzzers, paperwork, door - fast way to kill all the prisoners.’ </a:t>
            </a:r>
            <a:endParaRPr lang="en-GB" sz="3500" dirty="0"/>
          </a:p>
        </p:txBody>
      </p:sp>
    </p:spTree>
    <p:extLst>
      <p:ext uri="{BB962C8B-B14F-4D97-AF65-F5344CB8AC3E}">
        <p14:creationId xmlns:p14="http://schemas.microsoft.com/office/powerpoint/2010/main" val="290092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38D71330B0C2549B31E9CAA61AC1BC3" ma:contentTypeVersion="13" ma:contentTypeDescription="Create a new document." ma:contentTypeScope="" ma:versionID="d3d94ef6a35531b35e7569947965bcac">
  <xsd:schema xmlns:xsd="http://www.w3.org/2001/XMLSchema" xmlns:xs="http://www.w3.org/2001/XMLSchema" xmlns:p="http://schemas.microsoft.com/office/2006/metadata/properties" xmlns:ns3="a43c54ca-90c5-4eb2-9b56-d69f0a03b442" xmlns:ns4="36d64681-489a-459f-a53c-1f862f465b6d" targetNamespace="http://schemas.microsoft.com/office/2006/metadata/properties" ma:root="true" ma:fieldsID="e1f83f40414e1025e3084e496d3631b1" ns3:_="" ns4:_="">
    <xsd:import namespace="a43c54ca-90c5-4eb2-9b56-d69f0a03b442"/>
    <xsd:import namespace="36d64681-489a-459f-a53c-1f862f465b6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3c54ca-90c5-4eb2-9b56-d69f0a03b4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6d64681-489a-459f-a53c-1f862f465b6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E7C9CD-5C94-4A96-9A27-569344CF7C0B}">
  <ds:schemaRefs>
    <ds:schemaRef ds:uri="http://schemas.microsoft.com/sharepoint/v3/contenttype/forms"/>
  </ds:schemaRefs>
</ds:datastoreItem>
</file>

<file path=customXml/itemProps2.xml><?xml version="1.0" encoding="utf-8"?>
<ds:datastoreItem xmlns:ds="http://schemas.openxmlformats.org/officeDocument/2006/customXml" ds:itemID="{DE5F43F8-F9B1-4D43-9D4A-B820405C8E6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50B261B-ACEC-4F6D-9621-B78EA44A96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3c54ca-90c5-4eb2-9b56-d69f0a03b442"/>
    <ds:schemaRef ds:uri="36d64681-489a-459f-a53c-1f862f465b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90</TotalTime>
  <Words>807</Words>
  <Application>Microsoft Office PowerPoint</Application>
  <PresentationFormat>Widescreen</PresentationFormat>
  <Paragraphs>50</Paragraphs>
  <Slides>24</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The Independent Advisory Panel (IAP) are an arms-length body, that provides independent advice and expertise to Ministers, senior officials and the Ministerial Board on Deaths in Custody.   It assists Ministers to meet their human rights obligations to protect life. The IAP’s aim is to bring about a continuing and sustained reduction in the number and rate of deaths in all forms of state custody in England and Wales</vt:lpstr>
      <vt:lpstr>In line with our guiding principle to consult people in custody and their families wherever possible, the IAP has worked with National Prison Radio (NPR) to conduct a rapid review of prisoners’ experience under Covid-19.   During these unprecedented times, and when independent monitoring is much reduced, it was – and continues to be – more important than ever to hear about, and to learn from, the experiences of people in custody. </vt:lpstr>
      <vt:lpstr>PowerPoint Presentation</vt:lpstr>
      <vt:lpstr>Through a partnership with National Prison Radio, we reviewed 223 phone messages, recorded and received between 18 March and 5 May 2020.</vt:lpstr>
      <vt:lpstr>PowerPoint Presentation</vt:lpstr>
      <vt:lpstr>PowerPoint Presentation</vt:lpstr>
      <vt:lpstr>PowerPoint Presentation</vt:lpstr>
      <vt:lpstr>PowerPoint Presentation</vt:lpstr>
      <vt:lpstr>PowerPoint Presentation</vt:lpstr>
      <vt:lpstr>PowerPoint Presentation</vt:lpstr>
      <vt:lpstr>- Ensure that people are given clear, accurate and up to date information in accessible forms that all prisoners understand, and that this is ongoing.  - Streamline and expedite the early release scheme to create the headroom needed to take active steps to protect life  - Build on the success of the keyworker scheme to keep people safe </vt:lpstr>
      <vt:lpstr>- Improve support systems for staff, introduce regular, professional supervision and properly embed the lessons learned from independent scrutiny.  - Protect prisoners and staff.   - Meet basic needs.  - Increase prisoner engagement and peer support.</vt:lpstr>
      <vt:lpstr>- Maintain safer custody as a priority, respond to mental health and wellbeing needs and support people who are particularly vulnerable  - Improve family contact.  - Introduce bereavement support and counselling for prisoners and staff.</vt:lpstr>
      <vt:lpstr>PowerPoint Presentation</vt:lpstr>
      <vt:lpstr>For the second briefing, ‘Just One Thing’, the IAP received over 40 carefully considered recorded messages with suggestions for steps that could be taken to make them feel safe – drawn from people’s experiences of the COVID-19 period and beyond.</vt:lpstr>
      <vt:lpstr>PowerPoint Presentation</vt:lpstr>
      <vt:lpstr>PowerPoint Presentation</vt:lpstr>
      <vt:lpstr>PowerPoint Presentation</vt:lpstr>
      <vt:lpstr>- Meaningful, productive and stimulating activity with form, purpose and reward improves mental wellbeing and reduces substance misuse and poor behaviour.  - Prisoner safety is enhanced by considerate staff who listen, prioritise acts of kindness and are supported by their employer through resourcing, support and supervision. Staff and prisoners benefit from the opportunity to build positive professional relationships</vt:lpstr>
      <vt:lpstr>- Contact with families has been a lifeline for prisoners. Steps must be taken to ensure systems such as video calls are working as intended across the estate. The feedback and ideas of those who use the technology developed through the pandemic should help shape the future of communications.   - COVID-19 presents an unprecedented opportunity to innovate and improve. Prisons with hope and purpose and opportunities to take responsibility and help others keep people safe.</vt:lpstr>
      <vt:lpstr>The reports can be found in our  COVID-19 Information Hub on our website:  www.iapondeathsincustody.org/covid-19    Keep Talking, Stay Safe www.iapondeathsincustody.org/latest/keep-talking-stay-safe  Just One Thing www.iapondeathsincustody.org/latest/just-one-thing</vt:lpstr>
      <vt:lpstr>Juliet Lyon Juliet.Lyon@justice.gov.uk</vt:lpstr>
      <vt:lpstr>The Ministerial Council on Deaths in Custody is made up of a Ministerial Board on Deaths in Custody, the Independent Advisory Panel on Deaths in Custody, and a Practitioner and Stakeholder Group (PSG). This group is drawn from inspectorate and investigative bodies, lawyers, third sector organisations, families, academics and practitioners from the custodial sectors.   As a member of the group you can expect to receive regular communication with links to relevant news and publications from across the sectors; updates from the IAP website and invitations to stakeholder events.   To be added to the list, please visit  www.iapondeathsincustody.org/psg where you can fill in your information and  give us an idea of your area of interest and/or expertise.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 Adrian</dc:creator>
  <cp:lastModifiedBy>Blake, Adrian</cp:lastModifiedBy>
  <cp:revision>1</cp:revision>
  <dcterms:created xsi:type="dcterms:W3CDTF">2020-11-24T13:33:08Z</dcterms:created>
  <dcterms:modified xsi:type="dcterms:W3CDTF">2020-11-24T16:50:46Z</dcterms:modified>
</cp:coreProperties>
</file>